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7" r:id="rId5"/>
    <p:sldId id="389" r:id="rId6"/>
    <p:sldId id="317" r:id="rId7"/>
    <p:sldId id="277" r:id="rId8"/>
    <p:sldId id="394" r:id="rId9"/>
    <p:sldId id="392" r:id="rId10"/>
    <p:sldId id="397" r:id="rId11"/>
    <p:sldId id="398" r:id="rId12"/>
    <p:sldId id="399" r:id="rId13"/>
    <p:sldId id="400" r:id="rId14"/>
    <p:sldId id="401" r:id="rId15"/>
    <p:sldId id="402" r:id="rId16"/>
    <p:sldId id="395" r:id="rId17"/>
    <p:sldId id="270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272" r:id="rId29"/>
    <p:sldId id="396" r:id="rId30"/>
    <p:sldId id="281" r:id="rId31"/>
    <p:sldId id="321" r:id="rId32"/>
    <p:sldId id="391" r:id="rId33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DE7F-083F-42AD-8CBE-3F089344B7B9}" v="353" dt="2022-03-09T06:02:06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725" autoAdjust="0"/>
  </p:normalViewPr>
  <p:slideViewPr>
    <p:cSldViewPr snapToGrid="0">
      <p:cViewPr varScale="1">
        <p:scale>
          <a:sx n="136" d="100"/>
          <a:sy n="136" d="100"/>
        </p:scale>
        <p:origin x="261" y="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6241DE7F-083F-42AD-8CBE-3F089344B7B9}"/>
    <pc:docChg chg="undo custSel addSld delSld modSld sldOrd">
      <pc:chgData name="Viggo Andersen" userId="392a4faf-7aca-4229-a8b8-9a2a18644068" providerId="ADAL" clId="{6241DE7F-083F-42AD-8CBE-3F089344B7B9}" dt="2022-03-09T06:09:51.975" v="2587" actId="20577"/>
      <pc:docMkLst>
        <pc:docMk/>
      </pc:docMkLst>
      <pc:sldChg chg="del">
        <pc:chgData name="Viggo Andersen" userId="392a4faf-7aca-4229-a8b8-9a2a18644068" providerId="ADAL" clId="{6241DE7F-083F-42AD-8CBE-3F089344B7B9}" dt="2022-03-09T06:09:05.218" v="2521" actId="47"/>
        <pc:sldMkLst>
          <pc:docMk/>
          <pc:sldMk cId="2979876663" sldId="268"/>
        </pc:sldMkLst>
      </pc:sldChg>
      <pc:sldChg chg="add">
        <pc:chgData name="Viggo Andersen" userId="392a4faf-7aca-4229-a8b8-9a2a18644068" providerId="ADAL" clId="{6241DE7F-083F-42AD-8CBE-3F089344B7B9}" dt="2022-03-08T07:55:14.958" v="481"/>
        <pc:sldMkLst>
          <pc:docMk/>
          <pc:sldMk cId="3189387733" sldId="270"/>
        </pc:sldMkLst>
      </pc:sldChg>
      <pc:sldChg chg="del">
        <pc:chgData name="Viggo Andersen" userId="392a4faf-7aca-4229-a8b8-9a2a18644068" providerId="ADAL" clId="{6241DE7F-083F-42AD-8CBE-3F089344B7B9}" dt="2022-03-08T07:55:09.237" v="479" actId="2696"/>
        <pc:sldMkLst>
          <pc:docMk/>
          <pc:sldMk cId="3891345585" sldId="270"/>
        </pc:sldMkLst>
      </pc:sldChg>
      <pc:sldChg chg="del">
        <pc:chgData name="Viggo Andersen" userId="392a4faf-7aca-4229-a8b8-9a2a18644068" providerId="ADAL" clId="{6241DE7F-083F-42AD-8CBE-3F089344B7B9}" dt="2022-03-09T06:08:57.071" v="2519" actId="47"/>
        <pc:sldMkLst>
          <pc:docMk/>
          <pc:sldMk cId="2496947791" sldId="278"/>
        </pc:sldMkLst>
      </pc:sldChg>
      <pc:sldChg chg="del">
        <pc:chgData name="Viggo Andersen" userId="392a4faf-7aca-4229-a8b8-9a2a18644068" providerId="ADAL" clId="{6241DE7F-083F-42AD-8CBE-3F089344B7B9}" dt="2022-03-09T06:08:58.862" v="2520" actId="47"/>
        <pc:sldMkLst>
          <pc:docMk/>
          <pc:sldMk cId="395518310" sldId="279"/>
        </pc:sldMkLst>
      </pc:sldChg>
      <pc:sldChg chg="modSp mod">
        <pc:chgData name="Viggo Andersen" userId="392a4faf-7aca-4229-a8b8-9a2a18644068" providerId="ADAL" clId="{6241DE7F-083F-42AD-8CBE-3F089344B7B9}" dt="2022-03-09T06:09:51.975" v="2587" actId="20577"/>
        <pc:sldMkLst>
          <pc:docMk/>
          <pc:sldMk cId="3247798845" sldId="391"/>
        </pc:sldMkLst>
        <pc:spChg chg="mod">
          <ac:chgData name="Viggo Andersen" userId="392a4faf-7aca-4229-a8b8-9a2a18644068" providerId="ADAL" clId="{6241DE7F-083F-42AD-8CBE-3F089344B7B9}" dt="2022-03-09T06:09:51.975" v="2587" actId="20577"/>
          <ac:spMkLst>
            <pc:docMk/>
            <pc:sldMk cId="3247798845" sldId="391"/>
            <ac:spMk id="23" creationId="{8E5E4638-9BCB-4C2E-914F-CC868E2020D5}"/>
          </ac:spMkLst>
        </pc:spChg>
      </pc:sldChg>
      <pc:sldChg chg="modSp mod">
        <pc:chgData name="Viggo Andersen" userId="392a4faf-7aca-4229-a8b8-9a2a18644068" providerId="ADAL" clId="{6241DE7F-083F-42AD-8CBE-3F089344B7B9}" dt="2022-03-08T08:21:40.436" v="1114" actId="20577"/>
        <pc:sldMkLst>
          <pc:docMk/>
          <pc:sldMk cId="4166704813" sldId="392"/>
        </pc:sldMkLst>
        <pc:spChg chg="mod">
          <ac:chgData name="Viggo Andersen" userId="392a4faf-7aca-4229-a8b8-9a2a18644068" providerId="ADAL" clId="{6241DE7F-083F-42AD-8CBE-3F089344B7B9}" dt="2022-03-08T08:21:40.436" v="1114" actId="20577"/>
          <ac:spMkLst>
            <pc:docMk/>
            <pc:sldMk cId="4166704813" sldId="392"/>
            <ac:spMk id="16" creationId="{4BDCF583-1D5D-4235-97C2-39272B80A0B1}"/>
          </ac:spMkLst>
        </pc:spChg>
      </pc:sldChg>
      <pc:sldChg chg="del">
        <pc:chgData name="Viggo Andersen" userId="392a4faf-7aca-4229-a8b8-9a2a18644068" providerId="ADAL" clId="{6241DE7F-083F-42AD-8CBE-3F089344B7B9}" dt="2022-03-09T06:08:54.005" v="2518" actId="47"/>
        <pc:sldMkLst>
          <pc:docMk/>
          <pc:sldMk cId="974623440" sldId="393"/>
        </pc:sldMkLst>
      </pc:sldChg>
      <pc:sldChg chg="del">
        <pc:chgData name="Viggo Andersen" userId="392a4faf-7aca-4229-a8b8-9a2a18644068" providerId="ADAL" clId="{6241DE7F-083F-42AD-8CBE-3F089344B7B9}" dt="2022-03-08T07:55:09.237" v="479" actId="2696"/>
        <pc:sldMkLst>
          <pc:docMk/>
          <pc:sldMk cId="3958157455" sldId="395"/>
        </pc:sldMkLst>
      </pc:sldChg>
      <pc:sldChg chg="delSp add setBg delDesignElem">
        <pc:chgData name="Viggo Andersen" userId="392a4faf-7aca-4229-a8b8-9a2a18644068" providerId="ADAL" clId="{6241DE7F-083F-42AD-8CBE-3F089344B7B9}" dt="2022-03-08T07:55:14.958" v="481"/>
        <pc:sldMkLst>
          <pc:docMk/>
          <pc:sldMk cId="4277178499" sldId="395"/>
        </pc:sldMkLst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34" creationId="{82184FF4-7029-4ED7-813A-192E60608764}"/>
          </ac:spMkLst>
        </pc:spChg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36" creationId="{AAA7AB09-557C-41AD-9113-FF9F68FA1035}"/>
          </ac:spMkLst>
        </pc:spChg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38" creationId="{EF99ECAA-1F11-4937-BBA6-51935AB44C9D}"/>
          </ac:spMkLst>
        </pc:spChg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46" creationId="{1DB043B4-68C6-45B9-82AC-A5800EADB8DB}"/>
          </ac:spMkLst>
        </pc:spChg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48" creationId="{3C64A91D-E535-4C24-A0E3-96A3810E3FDC}"/>
          </ac:spMkLst>
        </pc:spChg>
        <pc:spChg chg="del">
          <ac:chgData name="Viggo Andersen" userId="392a4faf-7aca-4229-a8b8-9a2a18644068" providerId="ADAL" clId="{6241DE7F-083F-42AD-8CBE-3F089344B7B9}" dt="2022-03-08T07:55:14.958" v="481"/>
          <ac:spMkLst>
            <pc:docMk/>
            <pc:sldMk cId="4277178499" sldId="395"/>
            <ac:spMk id="50" creationId="{26FC4867-BA3E-4F8E-AB23-684F34DF3D31}"/>
          </ac:spMkLst>
        </pc:spChg>
        <pc:grpChg chg="del">
          <ac:chgData name="Viggo Andersen" userId="392a4faf-7aca-4229-a8b8-9a2a18644068" providerId="ADAL" clId="{6241DE7F-083F-42AD-8CBE-3F089344B7B9}" dt="2022-03-08T07:55:14.958" v="481"/>
          <ac:grpSpMkLst>
            <pc:docMk/>
            <pc:sldMk cId="4277178499" sldId="395"/>
            <ac:grpSpMk id="40" creationId="{79DE9FAB-6BBA-4CFE-B67D-77B47F01ECA4}"/>
          </ac:grpSpMkLst>
        </pc:grpChg>
      </pc:sldChg>
      <pc:sldChg chg="addSp modSp mod">
        <pc:chgData name="Viggo Andersen" userId="392a4faf-7aca-4229-a8b8-9a2a18644068" providerId="ADAL" clId="{6241DE7F-083F-42AD-8CBE-3F089344B7B9}" dt="2022-03-08T06:45:09.111" v="5" actId="14100"/>
        <pc:sldMkLst>
          <pc:docMk/>
          <pc:sldMk cId="2815573496" sldId="397"/>
        </pc:sldMkLst>
        <pc:picChg chg="add mod">
          <ac:chgData name="Viggo Andersen" userId="392a4faf-7aca-4229-a8b8-9a2a18644068" providerId="ADAL" clId="{6241DE7F-083F-42AD-8CBE-3F089344B7B9}" dt="2022-03-08T06:45:09.111" v="5" actId="14100"/>
          <ac:picMkLst>
            <pc:docMk/>
            <pc:sldMk cId="2815573496" sldId="397"/>
            <ac:picMk id="6" creationId="{090FE8C2-9055-4F75-B83E-E8EBB0845E61}"/>
          </ac:picMkLst>
        </pc:picChg>
      </pc:sldChg>
      <pc:sldChg chg="addSp delSp modSp add mod modAnim">
        <pc:chgData name="Viggo Andersen" userId="392a4faf-7aca-4229-a8b8-9a2a18644068" providerId="ADAL" clId="{6241DE7F-083F-42AD-8CBE-3F089344B7B9}" dt="2022-03-08T07:03:24.158" v="262"/>
        <pc:sldMkLst>
          <pc:docMk/>
          <pc:sldMk cId="2888374868" sldId="398"/>
        </pc:sldMkLst>
        <pc:spChg chg="add mod">
          <ac:chgData name="Viggo Andersen" userId="392a4faf-7aca-4229-a8b8-9a2a18644068" providerId="ADAL" clId="{6241DE7F-083F-42AD-8CBE-3F089344B7B9}" dt="2022-03-08T06:56:42.774" v="35" actId="14100"/>
          <ac:spMkLst>
            <pc:docMk/>
            <pc:sldMk cId="2888374868" sldId="398"/>
            <ac:spMk id="5" creationId="{BF386FC2-C1AA-49EA-8D1B-E60B0F08F3C2}"/>
          </ac:spMkLst>
        </pc:spChg>
        <pc:spChg chg="add mod">
          <ac:chgData name="Viggo Andersen" userId="392a4faf-7aca-4229-a8b8-9a2a18644068" providerId="ADAL" clId="{6241DE7F-083F-42AD-8CBE-3F089344B7B9}" dt="2022-03-08T06:57:05.487" v="61" actId="20577"/>
          <ac:spMkLst>
            <pc:docMk/>
            <pc:sldMk cId="2888374868" sldId="398"/>
            <ac:spMk id="10" creationId="{4A76ADE9-3ED9-4924-8B69-1376B451635D}"/>
          </ac:spMkLst>
        </pc:spChg>
        <pc:spChg chg="add mod">
          <ac:chgData name="Viggo Andersen" userId="392a4faf-7aca-4229-a8b8-9a2a18644068" providerId="ADAL" clId="{6241DE7F-083F-42AD-8CBE-3F089344B7B9}" dt="2022-03-08T06:57:28.439" v="81" actId="20577"/>
          <ac:spMkLst>
            <pc:docMk/>
            <pc:sldMk cId="2888374868" sldId="398"/>
            <ac:spMk id="11" creationId="{546BAC5C-8952-4108-A051-9E65FF43ACD6}"/>
          </ac:spMkLst>
        </pc:spChg>
        <pc:spChg chg="add mod">
          <ac:chgData name="Viggo Andersen" userId="392a4faf-7aca-4229-a8b8-9a2a18644068" providerId="ADAL" clId="{6241DE7F-083F-42AD-8CBE-3F089344B7B9}" dt="2022-03-08T06:58:01.447" v="123" actId="20577"/>
          <ac:spMkLst>
            <pc:docMk/>
            <pc:sldMk cId="2888374868" sldId="398"/>
            <ac:spMk id="12" creationId="{FE207EEA-0B61-47ED-877D-7AE7E1D9E321}"/>
          </ac:spMkLst>
        </pc:spChg>
        <pc:spChg chg="add mod">
          <ac:chgData name="Viggo Andersen" userId="392a4faf-7aca-4229-a8b8-9a2a18644068" providerId="ADAL" clId="{6241DE7F-083F-42AD-8CBE-3F089344B7B9}" dt="2022-03-08T06:58:46.207" v="147" actId="20577"/>
          <ac:spMkLst>
            <pc:docMk/>
            <pc:sldMk cId="2888374868" sldId="398"/>
            <ac:spMk id="13" creationId="{9D978C9E-2796-49A8-9B7C-F049039A711B}"/>
          </ac:spMkLst>
        </pc:spChg>
        <pc:spChg chg="add mod">
          <ac:chgData name="Viggo Andersen" userId="392a4faf-7aca-4229-a8b8-9a2a18644068" providerId="ADAL" clId="{6241DE7F-083F-42AD-8CBE-3F089344B7B9}" dt="2022-03-08T06:59:14.741" v="169" actId="20577"/>
          <ac:spMkLst>
            <pc:docMk/>
            <pc:sldMk cId="2888374868" sldId="398"/>
            <ac:spMk id="14" creationId="{6B3504A1-0483-4E11-BE99-E8E110E3BD6B}"/>
          </ac:spMkLst>
        </pc:spChg>
        <pc:spChg chg="mod">
          <ac:chgData name="Viggo Andersen" userId="392a4faf-7aca-4229-a8b8-9a2a18644068" providerId="ADAL" clId="{6241DE7F-083F-42AD-8CBE-3F089344B7B9}" dt="2022-03-08T06:58:15.258" v="126" actId="20577"/>
          <ac:spMkLst>
            <pc:docMk/>
            <pc:sldMk cId="2888374868" sldId="398"/>
            <ac:spMk id="15" creationId="{40F1DF5B-353A-4270-8C10-6A1509441174}"/>
          </ac:spMkLst>
        </pc:spChg>
        <pc:spChg chg="del mod">
          <ac:chgData name="Viggo Andersen" userId="392a4faf-7aca-4229-a8b8-9a2a18644068" providerId="ADAL" clId="{6241DE7F-083F-42AD-8CBE-3F089344B7B9}" dt="2022-03-08T06:55:45.109" v="17" actId="478"/>
          <ac:spMkLst>
            <pc:docMk/>
            <pc:sldMk cId="2888374868" sldId="398"/>
            <ac:spMk id="16" creationId="{4BDCF583-1D5D-4235-97C2-39272B80A0B1}"/>
          </ac:spMkLst>
        </pc:spChg>
        <pc:spChg chg="add mod">
          <ac:chgData name="Viggo Andersen" userId="392a4faf-7aca-4229-a8b8-9a2a18644068" providerId="ADAL" clId="{6241DE7F-083F-42AD-8CBE-3F089344B7B9}" dt="2022-03-08T06:59:50.130" v="208" actId="20577"/>
          <ac:spMkLst>
            <pc:docMk/>
            <pc:sldMk cId="2888374868" sldId="398"/>
            <ac:spMk id="17" creationId="{8B4DA95F-0B92-47B1-B2EA-C633EB94CBC2}"/>
          </ac:spMkLst>
        </pc:spChg>
        <pc:spChg chg="add mod">
          <ac:chgData name="Viggo Andersen" userId="392a4faf-7aca-4229-a8b8-9a2a18644068" providerId="ADAL" clId="{6241DE7F-083F-42AD-8CBE-3F089344B7B9}" dt="2022-03-08T07:00:37.118" v="254" actId="20577"/>
          <ac:spMkLst>
            <pc:docMk/>
            <pc:sldMk cId="2888374868" sldId="398"/>
            <ac:spMk id="18" creationId="{F8E6E4BA-E7DA-49B6-8E88-E2C3C6C7C119}"/>
          </ac:spMkLst>
        </pc:spChg>
        <pc:picChg chg="mod">
          <ac:chgData name="Viggo Andersen" userId="392a4faf-7aca-4229-a8b8-9a2a18644068" providerId="ADAL" clId="{6241DE7F-083F-42AD-8CBE-3F089344B7B9}" dt="2022-03-08T06:55:27.911" v="7" actId="14100"/>
          <ac:picMkLst>
            <pc:docMk/>
            <pc:sldMk cId="2888374868" sldId="398"/>
            <ac:picMk id="6" creationId="{090FE8C2-9055-4F75-B83E-E8EBB0845E61}"/>
          </ac:picMkLst>
        </pc:picChg>
      </pc:sldChg>
      <pc:sldChg chg="addSp delSp modSp add mod delAnim">
        <pc:chgData name="Viggo Andersen" userId="392a4faf-7aca-4229-a8b8-9a2a18644068" providerId="ADAL" clId="{6241DE7F-083F-42AD-8CBE-3F089344B7B9}" dt="2022-03-08T07:27:01.850" v="316" actId="478"/>
        <pc:sldMkLst>
          <pc:docMk/>
          <pc:sldMk cId="3041983366" sldId="399"/>
        </pc:sldMkLst>
        <pc:spChg chg="mod ord">
          <ac:chgData name="Viggo Andersen" userId="392a4faf-7aca-4229-a8b8-9a2a18644068" providerId="ADAL" clId="{6241DE7F-083F-42AD-8CBE-3F089344B7B9}" dt="2022-03-08T07:26:47.817" v="315" actId="20577"/>
          <ac:spMkLst>
            <pc:docMk/>
            <pc:sldMk cId="3041983366" sldId="399"/>
            <ac:spMk id="5" creationId="{BF386FC2-C1AA-49EA-8D1B-E60B0F08F3C2}"/>
          </ac:spMkLst>
        </pc:spChg>
        <pc:spChg chg="del">
          <ac:chgData name="Viggo Andersen" userId="392a4faf-7aca-4229-a8b8-9a2a18644068" providerId="ADAL" clId="{6241DE7F-083F-42AD-8CBE-3F089344B7B9}" dt="2022-03-08T07:27:01.850" v="316" actId="478"/>
          <ac:spMkLst>
            <pc:docMk/>
            <pc:sldMk cId="3041983366" sldId="399"/>
            <ac:spMk id="10" creationId="{4A76ADE9-3ED9-4924-8B69-1376B451635D}"/>
          </ac:spMkLst>
        </pc:spChg>
        <pc:spChg chg="del mod">
          <ac:chgData name="Viggo Andersen" userId="392a4faf-7aca-4229-a8b8-9a2a18644068" providerId="ADAL" clId="{6241DE7F-083F-42AD-8CBE-3F089344B7B9}" dt="2022-03-08T07:21:39.504" v="278" actId="478"/>
          <ac:spMkLst>
            <pc:docMk/>
            <pc:sldMk cId="3041983366" sldId="399"/>
            <ac:spMk id="11" creationId="{546BAC5C-8952-4108-A051-9E65FF43ACD6}"/>
          </ac:spMkLst>
        </pc:spChg>
        <pc:spChg chg="del mod">
          <ac:chgData name="Viggo Andersen" userId="392a4faf-7aca-4229-a8b8-9a2a18644068" providerId="ADAL" clId="{6241DE7F-083F-42AD-8CBE-3F089344B7B9}" dt="2022-03-08T07:21:37.442" v="276" actId="478"/>
          <ac:spMkLst>
            <pc:docMk/>
            <pc:sldMk cId="3041983366" sldId="399"/>
            <ac:spMk id="12" creationId="{FE207EEA-0B61-47ED-877D-7AE7E1D9E321}"/>
          </ac:spMkLst>
        </pc:spChg>
        <pc:spChg chg="del mod">
          <ac:chgData name="Viggo Andersen" userId="392a4faf-7aca-4229-a8b8-9a2a18644068" providerId="ADAL" clId="{6241DE7F-083F-42AD-8CBE-3F089344B7B9}" dt="2022-03-08T07:21:41.866" v="280" actId="478"/>
          <ac:spMkLst>
            <pc:docMk/>
            <pc:sldMk cId="3041983366" sldId="399"/>
            <ac:spMk id="13" creationId="{9D978C9E-2796-49A8-9B7C-F049039A711B}"/>
          </ac:spMkLst>
        </pc:spChg>
        <pc:spChg chg="del">
          <ac:chgData name="Viggo Andersen" userId="392a4faf-7aca-4229-a8b8-9a2a18644068" providerId="ADAL" clId="{6241DE7F-083F-42AD-8CBE-3F089344B7B9}" dt="2022-03-08T07:21:47.508" v="282" actId="478"/>
          <ac:spMkLst>
            <pc:docMk/>
            <pc:sldMk cId="3041983366" sldId="399"/>
            <ac:spMk id="14" creationId="{6B3504A1-0483-4E11-BE99-E8E110E3BD6B}"/>
          </ac:spMkLst>
        </pc:spChg>
        <pc:spChg chg="del mod">
          <ac:chgData name="Viggo Andersen" userId="392a4faf-7aca-4229-a8b8-9a2a18644068" providerId="ADAL" clId="{6241DE7F-083F-42AD-8CBE-3F089344B7B9}" dt="2022-03-08T07:21:40.768" v="279" actId="478"/>
          <ac:spMkLst>
            <pc:docMk/>
            <pc:sldMk cId="3041983366" sldId="399"/>
            <ac:spMk id="17" creationId="{8B4DA95F-0B92-47B1-B2EA-C633EB94CBC2}"/>
          </ac:spMkLst>
        </pc:spChg>
        <pc:spChg chg="del mod">
          <ac:chgData name="Viggo Andersen" userId="392a4faf-7aca-4229-a8b8-9a2a18644068" providerId="ADAL" clId="{6241DE7F-083F-42AD-8CBE-3F089344B7B9}" dt="2022-03-08T07:21:45.075" v="281" actId="478"/>
          <ac:spMkLst>
            <pc:docMk/>
            <pc:sldMk cId="3041983366" sldId="399"/>
            <ac:spMk id="18" creationId="{F8E6E4BA-E7DA-49B6-8E88-E2C3C6C7C119}"/>
          </ac:spMkLst>
        </pc:spChg>
        <pc:picChg chg="del">
          <ac:chgData name="Viggo Andersen" userId="392a4faf-7aca-4229-a8b8-9a2a18644068" providerId="ADAL" clId="{6241DE7F-083F-42AD-8CBE-3F089344B7B9}" dt="2022-03-08T07:19:50.224" v="264" actId="478"/>
          <ac:picMkLst>
            <pc:docMk/>
            <pc:sldMk cId="3041983366" sldId="399"/>
            <ac:picMk id="6" creationId="{090FE8C2-9055-4F75-B83E-E8EBB0845E61}"/>
          </ac:picMkLst>
        </pc:picChg>
        <pc:picChg chg="add mod ord">
          <ac:chgData name="Viggo Andersen" userId="392a4faf-7aca-4229-a8b8-9a2a18644068" providerId="ADAL" clId="{6241DE7F-083F-42AD-8CBE-3F089344B7B9}" dt="2022-03-08T07:21:22.965" v="274" actId="14100"/>
          <ac:picMkLst>
            <pc:docMk/>
            <pc:sldMk cId="3041983366" sldId="399"/>
            <ac:picMk id="9" creationId="{630011A0-40AF-4A59-B95B-F178CCEBCF94}"/>
          </ac:picMkLst>
        </pc:picChg>
      </pc:sldChg>
      <pc:sldChg chg="addSp delSp modSp add mod">
        <pc:chgData name="Viggo Andersen" userId="392a4faf-7aca-4229-a8b8-9a2a18644068" providerId="ADAL" clId="{6241DE7F-083F-42AD-8CBE-3F089344B7B9}" dt="2022-03-08T07:29:08.815" v="373" actId="14100"/>
        <pc:sldMkLst>
          <pc:docMk/>
          <pc:sldMk cId="1176234988" sldId="400"/>
        </pc:sldMkLst>
        <pc:spChg chg="mod ord">
          <ac:chgData name="Viggo Andersen" userId="392a4faf-7aca-4229-a8b8-9a2a18644068" providerId="ADAL" clId="{6241DE7F-083F-42AD-8CBE-3F089344B7B9}" dt="2022-03-08T07:29:08.815" v="373" actId="14100"/>
          <ac:spMkLst>
            <pc:docMk/>
            <pc:sldMk cId="1176234988" sldId="400"/>
            <ac:spMk id="5" creationId="{BF386FC2-C1AA-49EA-8D1B-E60B0F08F3C2}"/>
          </ac:spMkLst>
        </pc:spChg>
        <pc:picChg chg="add mod">
          <ac:chgData name="Viggo Andersen" userId="392a4faf-7aca-4229-a8b8-9a2a18644068" providerId="ADAL" clId="{6241DE7F-083F-42AD-8CBE-3F089344B7B9}" dt="2022-03-08T07:28:12.951" v="328" actId="14100"/>
          <ac:picMkLst>
            <pc:docMk/>
            <pc:sldMk cId="1176234988" sldId="400"/>
            <ac:picMk id="7" creationId="{37FC3BD1-4508-466E-9838-320494534258}"/>
          </ac:picMkLst>
        </pc:picChg>
        <pc:picChg chg="del">
          <ac:chgData name="Viggo Andersen" userId="392a4faf-7aca-4229-a8b8-9a2a18644068" providerId="ADAL" clId="{6241DE7F-083F-42AD-8CBE-3F089344B7B9}" dt="2022-03-08T07:27:15.703" v="318" actId="478"/>
          <ac:picMkLst>
            <pc:docMk/>
            <pc:sldMk cId="1176234988" sldId="400"/>
            <ac:picMk id="9" creationId="{630011A0-40AF-4A59-B95B-F178CCEBCF94}"/>
          </ac:picMkLst>
        </pc:picChg>
      </pc:sldChg>
      <pc:sldChg chg="addSp delSp modSp add mod modAnim">
        <pc:chgData name="Viggo Andersen" userId="392a4faf-7aca-4229-a8b8-9a2a18644068" providerId="ADAL" clId="{6241DE7F-083F-42AD-8CBE-3F089344B7B9}" dt="2022-03-08T07:30:29.583" v="417" actId="14100"/>
        <pc:sldMkLst>
          <pc:docMk/>
          <pc:sldMk cId="3230818747" sldId="401"/>
        </pc:sldMkLst>
        <pc:spChg chg="mod ord">
          <ac:chgData name="Viggo Andersen" userId="392a4faf-7aca-4229-a8b8-9a2a18644068" providerId="ADAL" clId="{6241DE7F-083F-42AD-8CBE-3F089344B7B9}" dt="2022-03-08T07:30:05.798" v="411" actId="14100"/>
          <ac:spMkLst>
            <pc:docMk/>
            <pc:sldMk cId="3230818747" sldId="401"/>
            <ac:spMk id="5" creationId="{BF386FC2-C1AA-49EA-8D1B-E60B0F08F3C2}"/>
          </ac:spMkLst>
        </pc:spChg>
        <pc:spChg chg="add mod">
          <ac:chgData name="Viggo Andersen" userId="392a4faf-7aca-4229-a8b8-9a2a18644068" providerId="ADAL" clId="{6241DE7F-083F-42AD-8CBE-3F089344B7B9}" dt="2022-03-08T07:30:29.583" v="417" actId="14100"/>
          <ac:spMkLst>
            <pc:docMk/>
            <pc:sldMk cId="3230818747" sldId="401"/>
            <ac:spMk id="11" creationId="{EFFD5B34-1609-4302-955F-1DEB32945433}"/>
          </ac:spMkLst>
        </pc:spChg>
        <pc:picChg chg="del">
          <ac:chgData name="Viggo Andersen" userId="392a4faf-7aca-4229-a8b8-9a2a18644068" providerId="ADAL" clId="{6241DE7F-083F-42AD-8CBE-3F089344B7B9}" dt="2022-03-08T07:29:15.238" v="375" actId="478"/>
          <ac:picMkLst>
            <pc:docMk/>
            <pc:sldMk cId="3230818747" sldId="401"/>
            <ac:picMk id="7" creationId="{37FC3BD1-4508-466E-9838-320494534258}"/>
          </ac:picMkLst>
        </pc:picChg>
        <pc:picChg chg="add mod">
          <ac:chgData name="Viggo Andersen" userId="392a4faf-7aca-4229-a8b8-9a2a18644068" providerId="ADAL" clId="{6241DE7F-083F-42AD-8CBE-3F089344B7B9}" dt="2022-03-08T07:29:30.835" v="377" actId="1076"/>
          <ac:picMkLst>
            <pc:docMk/>
            <pc:sldMk cId="3230818747" sldId="401"/>
            <ac:picMk id="9" creationId="{1D819096-34E1-4FCB-BC8F-95FD16C736F6}"/>
          </ac:picMkLst>
        </pc:picChg>
      </pc:sldChg>
      <pc:sldChg chg="add del">
        <pc:chgData name="Viggo Andersen" userId="392a4faf-7aca-4229-a8b8-9a2a18644068" providerId="ADAL" clId="{6241DE7F-083F-42AD-8CBE-3F089344B7B9}" dt="2022-03-08T07:31:00.605" v="419" actId="47"/>
        <pc:sldMkLst>
          <pc:docMk/>
          <pc:sldMk cId="2309397204" sldId="402"/>
        </pc:sldMkLst>
      </pc:sldChg>
      <pc:sldChg chg="addSp delSp modSp add mod delAnim modAnim">
        <pc:chgData name="Viggo Andersen" userId="392a4faf-7aca-4229-a8b8-9a2a18644068" providerId="ADAL" clId="{6241DE7F-083F-42AD-8CBE-3F089344B7B9}" dt="2022-03-08T07:37:56.991" v="478" actId="1076"/>
        <pc:sldMkLst>
          <pc:docMk/>
          <pc:sldMk cId="2733740577" sldId="402"/>
        </pc:sldMkLst>
        <pc:spChg chg="mod ord">
          <ac:chgData name="Viggo Andersen" userId="392a4faf-7aca-4229-a8b8-9a2a18644068" providerId="ADAL" clId="{6241DE7F-083F-42AD-8CBE-3F089344B7B9}" dt="2022-03-08T07:37:23.708" v="470" actId="1076"/>
          <ac:spMkLst>
            <pc:docMk/>
            <pc:sldMk cId="2733740577" sldId="402"/>
            <ac:spMk id="5" creationId="{BF386FC2-C1AA-49EA-8D1B-E60B0F08F3C2}"/>
          </ac:spMkLst>
        </pc:spChg>
        <pc:spChg chg="del">
          <ac:chgData name="Viggo Andersen" userId="392a4faf-7aca-4229-a8b8-9a2a18644068" providerId="ADAL" clId="{6241DE7F-083F-42AD-8CBE-3F089344B7B9}" dt="2022-03-08T07:31:22.612" v="424" actId="478"/>
          <ac:spMkLst>
            <pc:docMk/>
            <pc:sldMk cId="2733740577" sldId="402"/>
            <ac:spMk id="11" creationId="{EFFD5B34-1609-4302-955F-1DEB32945433}"/>
          </ac:spMkLst>
        </pc:spChg>
        <pc:spChg chg="add mod">
          <ac:chgData name="Viggo Andersen" userId="392a4faf-7aca-4229-a8b8-9a2a18644068" providerId="ADAL" clId="{6241DE7F-083F-42AD-8CBE-3F089344B7B9}" dt="2022-03-08T07:37:56.991" v="478" actId="1076"/>
          <ac:spMkLst>
            <pc:docMk/>
            <pc:sldMk cId="2733740577" sldId="402"/>
            <ac:spMk id="12" creationId="{59F45675-6024-446A-A816-510671234C93}"/>
          </ac:spMkLst>
        </pc:spChg>
        <pc:picChg chg="add mod">
          <ac:chgData name="Viggo Andersen" userId="392a4faf-7aca-4229-a8b8-9a2a18644068" providerId="ADAL" clId="{6241DE7F-083F-42AD-8CBE-3F089344B7B9}" dt="2022-03-08T07:31:18.968" v="423" actId="1076"/>
          <ac:picMkLst>
            <pc:docMk/>
            <pc:sldMk cId="2733740577" sldId="402"/>
            <ac:picMk id="7" creationId="{FBA6D830-D5B7-49AC-A67B-DFB37FFD8062}"/>
          </ac:picMkLst>
        </pc:picChg>
        <pc:picChg chg="del">
          <ac:chgData name="Viggo Andersen" userId="392a4faf-7aca-4229-a8b8-9a2a18644068" providerId="ADAL" clId="{6241DE7F-083F-42AD-8CBE-3F089344B7B9}" dt="2022-03-08T07:31:09.320" v="421" actId="478"/>
          <ac:picMkLst>
            <pc:docMk/>
            <pc:sldMk cId="2733740577" sldId="402"/>
            <ac:picMk id="9" creationId="{1D819096-34E1-4FCB-BC8F-95FD16C736F6}"/>
          </ac:picMkLst>
        </pc:picChg>
      </pc:sldChg>
      <pc:sldChg chg="modSp add mod ord">
        <pc:chgData name="Viggo Andersen" userId="392a4faf-7aca-4229-a8b8-9a2a18644068" providerId="ADAL" clId="{6241DE7F-083F-42AD-8CBE-3F089344B7B9}" dt="2022-03-08T07:55:45.476" v="518" actId="20577"/>
        <pc:sldMkLst>
          <pc:docMk/>
          <pc:sldMk cId="2548434556" sldId="403"/>
        </pc:sldMkLst>
        <pc:spChg chg="mod">
          <ac:chgData name="Viggo Andersen" userId="392a4faf-7aca-4229-a8b8-9a2a18644068" providerId="ADAL" clId="{6241DE7F-083F-42AD-8CBE-3F089344B7B9}" dt="2022-03-08T07:55:45.476" v="518" actId="20577"/>
          <ac:spMkLst>
            <pc:docMk/>
            <pc:sldMk cId="2548434556" sldId="403"/>
            <ac:spMk id="15" creationId="{40F1DF5B-353A-4270-8C10-6A1509441174}"/>
          </ac:spMkLst>
        </pc:spChg>
      </pc:sldChg>
      <pc:sldChg chg="addSp delSp modSp add mod">
        <pc:chgData name="Viggo Andersen" userId="392a4faf-7aca-4229-a8b8-9a2a18644068" providerId="ADAL" clId="{6241DE7F-083F-42AD-8CBE-3F089344B7B9}" dt="2022-03-08T08:10:34.157" v="1091" actId="14"/>
        <pc:sldMkLst>
          <pc:docMk/>
          <pc:sldMk cId="2582345997" sldId="404"/>
        </pc:sldMkLst>
        <pc:spChg chg="add del mod">
          <ac:chgData name="Viggo Andersen" userId="392a4faf-7aca-4229-a8b8-9a2a18644068" providerId="ADAL" clId="{6241DE7F-083F-42AD-8CBE-3F089344B7B9}" dt="2022-03-08T08:01:38.669" v="537"/>
          <ac:spMkLst>
            <pc:docMk/>
            <pc:sldMk cId="2582345997" sldId="404"/>
            <ac:spMk id="2" creationId="{CF70C857-A786-4F8F-980D-DD8B05336A82}"/>
          </ac:spMkLst>
        </pc:spChg>
        <pc:spChg chg="add del">
          <ac:chgData name="Viggo Andersen" userId="392a4faf-7aca-4229-a8b8-9a2a18644068" providerId="ADAL" clId="{6241DE7F-083F-42AD-8CBE-3F089344B7B9}" dt="2022-03-08T08:01:48.093" v="545"/>
          <ac:spMkLst>
            <pc:docMk/>
            <pc:sldMk cId="2582345997" sldId="404"/>
            <ac:spMk id="3" creationId="{2671AE2E-E732-4269-AF07-D084FE215444}"/>
          </ac:spMkLst>
        </pc:spChg>
        <pc:spChg chg="mod">
          <ac:chgData name="Viggo Andersen" userId="392a4faf-7aca-4229-a8b8-9a2a18644068" providerId="ADAL" clId="{6241DE7F-083F-42AD-8CBE-3F089344B7B9}" dt="2022-03-08T07:57:03.458" v="530" actId="20577"/>
          <ac:spMkLst>
            <pc:docMk/>
            <pc:sldMk cId="2582345997" sldId="404"/>
            <ac:spMk id="7" creationId="{4B18D636-CC10-4B1E-AA38-419DCCF2D9C9}"/>
          </ac:spMkLst>
        </pc:spChg>
        <pc:spChg chg="mod">
          <ac:chgData name="Viggo Andersen" userId="392a4faf-7aca-4229-a8b8-9a2a18644068" providerId="ADAL" clId="{6241DE7F-083F-42AD-8CBE-3F089344B7B9}" dt="2022-03-08T08:09:35.062" v="969" actId="5793"/>
          <ac:spMkLst>
            <pc:docMk/>
            <pc:sldMk cId="2582345997" sldId="404"/>
            <ac:spMk id="10" creationId="{1DB251F7-EBE7-46AC-A920-FFE2C5AF68EA}"/>
          </ac:spMkLst>
        </pc:spChg>
        <pc:spChg chg="mod">
          <ac:chgData name="Viggo Andersen" userId="392a4faf-7aca-4229-a8b8-9a2a18644068" providerId="ADAL" clId="{6241DE7F-083F-42AD-8CBE-3F089344B7B9}" dt="2022-03-08T08:10:34.157" v="1091" actId="14"/>
          <ac:spMkLst>
            <pc:docMk/>
            <pc:sldMk cId="2582345997" sldId="404"/>
            <ac:spMk id="12" creationId="{7FB7F30B-2A84-4C44-BC5A-E826ED6E74A2}"/>
          </ac:spMkLst>
        </pc:spChg>
        <pc:picChg chg="add del mod">
          <ac:chgData name="Viggo Andersen" userId="392a4faf-7aca-4229-a8b8-9a2a18644068" providerId="ADAL" clId="{6241DE7F-083F-42AD-8CBE-3F089344B7B9}" dt="2022-03-08T08:02:03.809" v="549" actId="478"/>
          <ac:picMkLst>
            <pc:docMk/>
            <pc:sldMk cId="2582345997" sldId="404"/>
            <ac:picMk id="8" creationId="{999224EF-D453-4F29-B706-206193678A5F}"/>
          </ac:picMkLst>
        </pc:picChg>
        <pc:picChg chg="add mod">
          <ac:chgData name="Viggo Andersen" userId="392a4faf-7aca-4229-a8b8-9a2a18644068" providerId="ADAL" clId="{6241DE7F-083F-42AD-8CBE-3F089344B7B9}" dt="2022-03-08T08:04:19.665" v="552" actId="1076"/>
          <ac:picMkLst>
            <pc:docMk/>
            <pc:sldMk cId="2582345997" sldId="404"/>
            <ac:picMk id="14" creationId="{8C9D9C83-FD28-4868-8BAE-584A1C123A39}"/>
          </ac:picMkLst>
        </pc:picChg>
      </pc:sldChg>
      <pc:sldChg chg="addSp modSp add mod ord">
        <pc:chgData name="Viggo Andersen" userId="392a4faf-7aca-4229-a8b8-9a2a18644068" providerId="ADAL" clId="{6241DE7F-083F-42AD-8CBE-3F089344B7B9}" dt="2022-03-08T08:07:42.253" v="729" actId="14100"/>
        <pc:sldMkLst>
          <pc:docMk/>
          <pc:sldMk cId="1232706939" sldId="405"/>
        </pc:sldMkLst>
        <pc:spChg chg="mod">
          <ac:chgData name="Viggo Andersen" userId="392a4faf-7aca-4229-a8b8-9a2a18644068" providerId="ADAL" clId="{6241DE7F-083F-42AD-8CBE-3F089344B7B9}" dt="2022-03-08T08:05:00.345" v="574" actId="20577"/>
          <ac:spMkLst>
            <pc:docMk/>
            <pc:sldMk cId="1232706939" sldId="405"/>
            <ac:spMk id="7" creationId="{4B18D636-CC10-4B1E-AA38-419DCCF2D9C9}"/>
          </ac:spMkLst>
        </pc:spChg>
        <pc:spChg chg="mod">
          <ac:chgData name="Viggo Andersen" userId="392a4faf-7aca-4229-a8b8-9a2a18644068" providerId="ADAL" clId="{6241DE7F-083F-42AD-8CBE-3F089344B7B9}" dt="2022-03-08T08:05:09.622" v="583" actId="20577"/>
          <ac:spMkLst>
            <pc:docMk/>
            <pc:sldMk cId="1232706939" sldId="405"/>
            <ac:spMk id="9" creationId="{0D098C43-2F2A-4100-89BC-5931039293FA}"/>
          </ac:spMkLst>
        </pc:spChg>
        <pc:spChg chg="mod">
          <ac:chgData name="Viggo Andersen" userId="392a4faf-7aca-4229-a8b8-9a2a18644068" providerId="ADAL" clId="{6241DE7F-083F-42AD-8CBE-3F089344B7B9}" dt="2022-03-08T08:06:50.959" v="725" actId="20577"/>
          <ac:spMkLst>
            <pc:docMk/>
            <pc:sldMk cId="1232706939" sldId="405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6241DE7F-083F-42AD-8CBE-3F089344B7B9}" dt="2022-03-08T08:05:46.515" v="588" actId="14100"/>
          <ac:picMkLst>
            <pc:docMk/>
            <pc:sldMk cId="1232706939" sldId="405"/>
            <ac:picMk id="3" creationId="{1EBF1ABE-D1C3-4720-8F00-A5782C471DA6}"/>
          </ac:picMkLst>
        </pc:picChg>
        <pc:picChg chg="add mod">
          <ac:chgData name="Viggo Andersen" userId="392a4faf-7aca-4229-a8b8-9a2a18644068" providerId="ADAL" clId="{6241DE7F-083F-42AD-8CBE-3F089344B7B9}" dt="2022-03-08T08:07:42.253" v="729" actId="14100"/>
          <ac:picMkLst>
            <pc:docMk/>
            <pc:sldMk cId="1232706939" sldId="405"/>
            <ac:picMk id="13" creationId="{5431A900-6B51-49E2-BEA1-021580951391}"/>
          </ac:picMkLst>
        </pc:picChg>
      </pc:sldChg>
      <pc:sldChg chg="addSp delSp modSp add mod">
        <pc:chgData name="Viggo Andersen" userId="392a4faf-7aca-4229-a8b8-9a2a18644068" providerId="ADAL" clId="{6241DE7F-083F-42AD-8CBE-3F089344B7B9}" dt="2022-03-08T08:59:22.081" v="1277" actId="20577"/>
        <pc:sldMkLst>
          <pc:docMk/>
          <pc:sldMk cId="1016854639" sldId="406"/>
        </pc:sldMkLst>
        <pc:spChg chg="mod">
          <ac:chgData name="Viggo Andersen" userId="392a4faf-7aca-4229-a8b8-9a2a18644068" providerId="ADAL" clId="{6241DE7F-083F-42AD-8CBE-3F089344B7B9}" dt="2022-03-08T08:59:22.081" v="1277" actId="20577"/>
          <ac:spMkLst>
            <pc:docMk/>
            <pc:sldMk cId="1016854639" sldId="406"/>
            <ac:spMk id="9" creationId="{0D098C43-2F2A-4100-89BC-5931039293FA}"/>
          </ac:spMkLst>
        </pc:spChg>
        <pc:spChg chg="mod">
          <ac:chgData name="Viggo Andersen" userId="392a4faf-7aca-4229-a8b8-9a2a18644068" providerId="ADAL" clId="{6241DE7F-083F-42AD-8CBE-3F089344B7B9}" dt="2022-03-08T08:58:26.676" v="1272" actId="20577"/>
          <ac:spMkLst>
            <pc:docMk/>
            <pc:sldMk cId="1016854639" sldId="406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6241DE7F-083F-42AD-8CBE-3F089344B7B9}" dt="2022-03-08T08:57:01.175" v="1116" actId="1076"/>
          <ac:picMkLst>
            <pc:docMk/>
            <pc:sldMk cId="1016854639" sldId="406"/>
            <ac:picMk id="3" creationId="{2508DC78-59AE-4DA7-914E-369DED25D23C}"/>
          </ac:picMkLst>
        </pc:picChg>
        <pc:picChg chg="del">
          <ac:chgData name="Viggo Andersen" userId="392a4faf-7aca-4229-a8b8-9a2a18644068" providerId="ADAL" clId="{6241DE7F-083F-42AD-8CBE-3F089344B7B9}" dt="2022-03-08T08:17:24.823" v="1093" actId="478"/>
          <ac:picMkLst>
            <pc:docMk/>
            <pc:sldMk cId="1016854639" sldId="406"/>
            <ac:picMk id="14" creationId="{8C9D9C83-FD28-4868-8BAE-584A1C123A39}"/>
          </ac:picMkLst>
        </pc:picChg>
      </pc:sldChg>
      <pc:sldChg chg="addSp delSp modSp add mod">
        <pc:chgData name="Viggo Andersen" userId="392a4faf-7aca-4229-a8b8-9a2a18644068" providerId="ADAL" clId="{6241DE7F-083F-42AD-8CBE-3F089344B7B9}" dt="2022-03-08T09:01:23.415" v="1450" actId="20577"/>
        <pc:sldMkLst>
          <pc:docMk/>
          <pc:sldMk cId="1591478255" sldId="407"/>
        </pc:sldMkLst>
        <pc:spChg chg="mod">
          <ac:chgData name="Viggo Andersen" userId="392a4faf-7aca-4229-a8b8-9a2a18644068" providerId="ADAL" clId="{6241DE7F-083F-42AD-8CBE-3F089344B7B9}" dt="2022-03-08T08:59:29.690" v="1282" actId="20577"/>
          <ac:spMkLst>
            <pc:docMk/>
            <pc:sldMk cId="1591478255" sldId="407"/>
            <ac:spMk id="9" creationId="{0D098C43-2F2A-4100-89BC-5931039293FA}"/>
          </ac:spMkLst>
        </pc:spChg>
        <pc:spChg chg="mod ord">
          <ac:chgData name="Viggo Andersen" userId="392a4faf-7aca-4229-a8b8-9a2a18644068" providerId="ADAL" clId="{6241DE7F-083F-42AD-8CBE-3F089344B7B9}" dt="2022-03-08T09:01:23.415" v="1450" actId="20577"/>
          <ac:spMkLst>
            <pc:docMk/>
            <pc:sldMk cId="1591478255" sldId="407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6241DE7F-083F-42AD-8CBE-3F089344B7B9}" dt="2022-03-08T08:18:02.816" v="1100" actId="14100"/>
          <ac:picMkLst>
            <pc:docMk/>
            <pc:sldMk cId="1591478255" sldId="407"/>
            <ac:picMk id="3" creationId="{AC8B4C6B-DED1-4EB8-9657-5B1473A596BD}"/>
          </ac:picMkLst>
        </pc:picChg>
        <pc:picChg chg="del">
          <ac:chgData name="Viggo Andersen" userId="392a4faf-7aca-4229-a8b8-9a2a18644068" providerId="ADAL" clId="{6241DE7F-083F-42AD-8CBE-3F089344B7B9}" dt="2022-03-08T08:17:31.807" v="1095" actId="478"/>
          <ac:picMkLst>
            <pc:docMk/>
            <pc:sldMk cId="1591478255" sldId="407"/>
            <ac:picMk id="14" creationId="{8C9D9C83-FD28-4868-8BAE-584A1C123A39}"/>
          </ac:picMkLst>
        </pc:picChg>
      </pc:sldChg>
      <pc:sldChg chg="addSp delSp modSp add mod">
        <pc:chgData name="Viggo Andersen" userId="392a4faf-7aca-4229-a8b8-9a2a18644068" providerId="ADAL" clId="{6241DE7F-083F-42AD-8CBE-3F089344B7B9}" dt="2022-03-08T09:10:31.355" v="1758" actId="313"/>
        <pc:sldMkLst>
          <pc:docMk/>
          <pc:sldMk cId="1848165485" sldId="408"/>
        </pc:sldMkLst>
        <pc:spChg chg="mod">
          <ac:chgData name="Viggo Andersen" userId="392a4faf-7aca-4229-a8b8-9a2a18644068" providerId="ADAL" clId="{6241DE7F-083F-42AD-8CBE-3F089344B7B9}" dt="2022-03-08T09:10:31.355" v="1758" actId="313"/>
          <ac:spMkLst>
            <pc:docMk/>
            <pc:sldMk cId="1848165485" sldId="408"/>
            <ac:spMk id="10" creationId="{1DB251F7-EBE7-46AC-A920-FFE2C5AF68EA}"/>
          </ac:spMkLst>
        </pc:spChg>
        <pc:spChg chg="mod">
          <ac:chgData name="Viggo Andersen" userId="392a4faf-7aca-4229-a8b8-9a2a18644068" providerId="ADAL" clId="{6241DE7F-083F-42AD-8CBE-3F089344B7B9}" dt="2022-03-08T09:01:50.435" v="1453" actId="6549"/>
          <ac:spMkLst>
            <pc:docMk/>
            <pc:sldMk cId="1848165485" sldId="408"/>
            <ac:spMk id="12" creationId="{7FB7F30B-2A84-4C44-BC5A-E826ED6E74A2}"/>
          </ac:spMkLst>
        </pc:spChg>
        <pc:picChg chg="del">
          <ac:chgData name="Viggo Andersen" userId="392a4faf-7aca-4229-a8b8-9a2a18644068" providerId="ADAL" clId="{6241DE7F-083F-42AD-8CBE-3F089344B7B9}" dt="2022-03-08T09:01:47.453" v="1452" actId="478"/>
          <ac:picMkLst>
            <pc:docMk/>
            <pc:sldMk cId="1848165485" sldId="408"/>
            <ac:picMk id="3" creationId="{AC8B4C6B-DED1-4EB8-9657-5B1473A596BD}"/>
          </ac:picMkLst>
        </pc:picChg>
        <pc:picChg chg="add del mod">
          <ac:chgData name="Viggo Andersen" userId="392a4faf-7aca-4229-a8b8-9a2a18644068" providerId="ADAL" clId="{6241DE7F-083F-42AD-8CBE-3F089344B7B9}" dt="2022-03-08T09:04:14.749" v="1459" actId="478"/>
          <ac:picMkLst>
            <pc:docMk/>
            <pc:sldMk cId="1848165485" sldId="408"/>
            <ac:picMk id="8" creationId="{A608A635-936F-429F-960F-E17DE9281868}"/>
          </ac:picMkLst>
        </pc:picChg>
        <pc:picChg chg="add mod">
          <ac:chgData name="Viggo Andersen" userId="392a4faf-7aca-4229-a8b8-9a2a18644068" providerId="ADAL" clId="{6241DE7F-083F-42AD-8CBE-3F089344B7B9}" dt="2022-03-08T09:04:56.714" v="1462" actId="14100"/>
          <ac:picMkLst>
            <pc:docMk/>
            <pc:sldMk cId="1848165485" sldId="408"/>
            <ac:picMk id="14" creationId="{82C0EE43-3723-4339-B107-37DDEEEFF4FD}"/>
          </ac:picMkLst>
        </pc:picChg>
      </pc:sldChg>
      <pc:sldChg chg="addSp delSp modSp add mod modAnim">
        <pc:chgData name="Viggo Andersen" userId="392a4faf-7aca-4229-a8b8-9a2a18644068" providerId="ADAL" clId="{6241DE7F-083F-42AD-8CBE-3F089344B7B9}" dt="2022-03-08T09:31:16.006" v="1970"/>
        <pc:sldMkLst>
          <pc:docMk/>
          <pc:sldMk cId="3934928146" sldId="409"/>
        </pc:sldMkLst>
        <pc:spChg chg="mod">
          <ac:chgData name="Viggo Andersen" userId="392a4faf-7aca-4229-a8b8-9a2a18644068" providerId="ADAL" clId="{6241DE7F-083F-42AD-8CBE-3F089344B7B9}" dt="2022-03-08T09:18:45.811" v="1967" actId="20577"/>
          <ac:spMkLst>
            <pc:docMk/>
            <pc:sldMk cId="3934928146" sldId="409"/>
            <ac:spMk id="10" creationId="{1DB251F7-EBE7-46AC-A920-FFE2C5AF68EA}"/>
          </ac:spMkLst>
        </pc:spChg>
        <pc:spChg chg="add del mod">
          <ac:chgData name="Viggo Andersen" userId="392a4faf-7aca-4229-a8b8-9a2a18644068" providerId="ADAL" clId="{6241DE7F-083F-42AD-8CBE-3F089344B7B9}" dt="2022-03-08T09:31:16.006" v="1970"/>
          <ac:spMkLst>
            <pc:docMk/>
            <pc:sldMk cId="3934928146" sldId="409"/>
            <ac:spMk id="17" creationId="{09EE8A57-2789-46AC-90D0-2283ABA48350}"/>
          </ac:spMkLst>
        </pc:spChg>
        <pc:picChg chg="add mod">
          <ac:chgData name="Viggo Andersen" userId="392a4faf-7aca-4229-a8b8-9a2a18644068" providerId="ADAL" clId="{6241DE7F-083F-42AD-8CBE-3F089344B7B9}" dt="2022-03-08T09:16:34.700" v="1763" actId="14100"/>
          <ac:picMkLst>
            <pc:docMk/>
            <pc:sldMk cId="3934928146" sldId="409"/>
            <ac:picMk id="3" creationId="{077A666F-2D47-47E7-B759-0DCC6BD651EB}"/>
          </ac:picMkLst>
        </pc:picChg>
        <pc:picChg chg="del">
          <ac:chgData name="Viggo Andersen" userId="392a4faf-7aca-4229-a8b8-9a2a18644068" providerId="ADAL" clId="{6241DE7F-083F-42AD-8CBE-3F089344B7B9}" dt="2022-03-08T09:11:07.467" v="1760" actId="478"/>
          <ac:picMkLst>
            <pc:docMk/>
            <pc:sldMk cId="3934928146" sldId="409"/>
            <ac:picMk id="14" creationId="{82C0EE43-3723-4339-B107-37DDEEEFF4FD}"/>
          </ac:picMkLst>
        </pc:picChg>
      </pc:sldChg>
      <pc:sldChg chg="addSp delSp modSp add mod modAnim">
        <pc:chgData name="Viggo Andersen" userId="392a4faf-7aca-4229-a8b8-9a2a18644068" providerId="ADAL" clId="{6241DE7F-083F-42AD-8CBE-3F089344B7B9}" dt="2022-03-08T23:02:48.072" v="2138" actId="20577"/>
        <pc:sldMkLst>
          <pc:docMk/>
          <pc:sldMk cId="4205992372" sldId="410"/>
        </pc:sldMkLst>
        <pc:spChg chg="mod">
          <ac:chgData name="Viggo Andersen" userId="392a4faf-7aca-4229-a8b8-9a2a18644068" providerId="ADAL" clId="{6241DE7F-083F-42AD-8CBE-3F089344B7B9}" dt="2022-03-08T09:31:26.113" v="1979" actId="20577"/>
          <ac:spMkLst>
            <pc:docMk/>
            <pc:sldMk cId="4205992372" sldId="410"/>
            <ac:spMk id="7" creationId="{4B18D636-CC10-4B1E-AA38-419DCCF2D9C9}"/>
          </ac:spMkLst>
        </pc:spChg>
        <pc:spChg chg="add del mod">
          <ac:chgData name="Viggo Andersen" userId="392a4faf-7aca-4229-a8b8-9a2a18644068" providerId="ADAL" clId="{6241DE7F-083F-42AD-8CBE-3F089344B7B9}" dt="2022-03-08T09:32:11.876" v="2044" actId="478"/>
          <ac:spMkLst>
            <pc:docMk/>
            <pc:sldMk cId="4205992372" sldId="410"/>
            <ac:spMk id="8" creationId="{2A67C961-CC92-4996-90E4-A384AF0F3DD7}"/>
          </ac:spMkLst>
        </pc:spChg>
        <pc:spChg chg="mod">
          <ac:chgData name="Viggo Andersen" userId="392a4faf-7aca-4229-a8b8-9a2a18644068" providerId="ADAL" clId="{6241DE7F-083F-42AD-8CBE-3F089344B7B9}" dt="2022-03-08T23:02:48.072" v="2138" actId="20577"/>
          <ac:spMkLst>
            <pc:docMk/>
            <pc:sldMk cId="4205992372" sldId="410"/>
            <ac:spMk id="10" creationId="{1DB251F7-EBE7-46AC-A920-FFE2C5AF68EA}"/>
          </ac:spMkLst>
        </pc:spChg>
        <pc:spChg chg="del">
          <ac:chgData name="Viggo Andersen" userId="392a4faf-7aca-4229-a8b8-9a2a18644068" providerId="ADAL" clId="{6241DE7F-083F-42AD-8CBE-3F089344B7B9}" dt="2022-03-08T09:32:10.075" v="2043" actId="478"/>
          <ac:spMkLst>
            <pc:docMk/>
            <pc:sldMk cId="4205992372" sldId="410"/>
            <ac:spMk id="11" creationId="{60726BA7-44D6-4116-90E3-38325026EAAD}"/>
          </ac:spMkLst>
        </pc:spChg>
        <pc:spChg chg="del">
          <ac:chgData name="Viggo Andersen" userId="392a4faf-7aca-4229-a8b8-9a2a18644068" providerId="ADAL" clId="{6241DE7F-083F-42AD-8CBE-3F089344B7B9}" dt="2022-03-08T09:32:07.015" v="2042" actId="478"/>
          <ac:spMkLst>
            <pc:docMk/>
            <pc:sldMk cId="4205992372" sldId="410"/>
            <ac:spMk id="12" creationId="{7FB7F30B-2A84-4C44-BC5A-E826ED6E74A2}"/>
          </ac:spMkLst>
        </pc:spChg>
        <pc:picChg chg="del">
          <ac:chgData name="Viggo Andersen" userId="392a4faf-7aca-4229-a8b8-9a2a18644068" providerId="ADAL" clId="{6241DE7F-083F-42AD-8CBE-3F089344B7B9}" dt="2022-03-08T09:31:29.493" v="1980" actId="478"/>
          <ac:picMkLst>
            <pc:docMk/>
            <pc:sldMk cId="4205992372" sldId="410"/>
            <ac:picMk id="3" creationId="{077A666F-2D47-47E7-B759-0DCC6BD651EB}"/>
          </ac:picMkLst>
        </pc:picChg>
        <pc:picChg chg="add mod">
          <ac:chgData name="Viggo Andersen" userId="392a4faf-7aca-4229-a8b8-9a2a18644068" providerId="ADAL" clId="{6241DE7F-083F-42AD-8CBE-3F089344B7B9}" dt="2022-03-08T09:33:21.922" v="2047" actId="1076"/>
          <ac:picMkLst>
            <pc:docMk/>
            <pc:sldMk cId="4205992372" sldId="410"/>
            <ac:picMk id="14" creationId="{EADD207A-5F70-4992-B994-27E48D56C657}"/>
          </ac:picMkLst>
        </pc:picChg>
        <pc:picChg chg="add mod">
          <ac:chgData name="Viggo Andersen" userId="392a4faf-7aca-4229-a8b8-9a2a18644068" providerId="ADAL" clId="{6241DE7F-083F-42AD-8CBE-3F089344B7B9}" dt="2022-03-08T09:47:12.398" v="2052" actId="14100"/>
          <ac:picMkLst>
            <pc:docMk/>
            <pc:sldMk cId="4205992372" sldId="410"/>
            <ac:picMk id="16" creationId="{C1890E04-E5CB-4683-ACD3-DC9BD2FCD3FA}"/>
          </ac:picMkLst>
        </pc:picChg>
      </pc:sldChg>
      <pc:sldChg chg="addSp delSp modSp add mod">
        <pc:chgData name="Viggo Andersen" userId="392a4faf-7aca-4229-a8b8-9a2a18644068" providerId="ADAL" clId="{6241DE7F-083F-42AD-8CBE-3F089344B7B9}" dt="2022-03-08T23:23:41.485" v="2224" actId="20577"/>
        <pc:sldMkLst>
          <pc:docMk/>
          <pc:sldMk cId="1996664595" sldId="411"/>
        </pc:sldMkLst>
        <pc:spChg chg="mod">
          <ac:chgData name="Viggo Andersen" userId="392a4faf-7aca-4229-a8b8-9a2a18644068" providerId="ADAL" clId="{6241DE7F-083F-42AD-8CBE-3F089344B7B9}" dt="2022-03-08T23:05:28.757" v="2164" actId="5793"/>
          <ac:spMkLst>
            <pc:docMk/>
            <pc:sldMk cId="1996664595" sldId="411"/>
            <ac:spMk id="7" creationId="{4B18D636-CC10-4B1E-AA38-419DCCF2D9C9}"/>
          </ac:spMkLst>
        </pc:spChg>
        <pc:spChg chg="mod">
          <ac:chgData name="Viggo Andersen" userId="392a4faf-7aca-4229-a8b8-9a2a18644068" providerId="ADAL" clId="{6241DE7F-083F-42AD-8CBE-3F089344B7B9}" dt="2022-03-08T23:23:41.485" v="2224" actId="20577"/>
          <ac:spMkLst>
            <pc:docMk/>
            <pc:sldMk cId="1996664595" sldId="411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6241DE7F-083F-42AD-8CBE-3F089344B7B9}" dt="2022-03-08T23:23:17.489" v="2167" actId="14100"/>
          <ac:picMkLst>
            <pc:docMk/>
            <pc:sldMk cId="1996664595" sldId="411"/>
            <ac:picMk id="3" creationId="{8D80CCC0-2184-4352-82AF-C454D67CFC27}"/>
          </ac:picMkLst>
        </pc:picChg>
        <pc:picChg chg="del">
          <ac:chgData name="Viggo Andersen" userId="392a4faf-7aca-4229-a8b8-9a2a18644068" providerId="ADAL" clId="{6241DE7F-083F-42AD-8CBE-3F089344B7B9}" dt="2022-03-08T23:05:14.921" v="2141" actId="478"/>
          <ac:picMkLst>
            <pc:docMk/>
            <pc:sldMk cId="1996664595" sldId="411"/>
            <ac:picMk id="14" creationId="{EADD207A-5F70-4992-B994-27E48D56C657}"/>
          </ac:picMkLst>
        </pc:picChg>
        <pc:picChg chg="del">
          <ac:chgData name="Viggo Andersen" userId="392a4faf-7aca-4229-a8b8-9a2a18644068" providerId="ADAL" clId="{6241DE7F-083F-42AD-8CBE-3F089344B7B9}" dt="2022-03-08T23:05:14.220" v="2140" actId="478"/>
          <ac:picMkLst>
            <pc:docMk/>
            <pc:sldMk cId="1996664595" sldId="411"/>
            <ac:picMk id="16" creationId="{C1890E04-E5CB-4683-ACD3-DC9BD2FCD3FA}"/>
          </ac:picMkLst>
        </pc:picChg>
      </pc:sldChg>
      <pc:sldChg chg="addSp delSp modSp add mod modAnim">
        <pc:chgData name="Viggo Andersen" userId="392a4faf-7aca-4229-a8b8-9a2a18644068" providerId="ADAL" clId="{6241DE7F-083F-42AD-8CBE-3F089344B7B9}" dt="2022-03-09T06:08:37.392" v="2517" actId="14100"/>
        <pc:sldMkLst>
          <pc:docMk/>
          <pc:sldMk cId="75480913" sldId="412"/>
        </pc:sldMkLst>
        <pc:spChg chg="mod">
          <ac:chgData name="Viggo Andersen" userId="392a4faf-7aca-4229-a8b8-9a2a18644068" providerId="ADAL" clId="{6241DE7F-083F-42AD-8CBE-3F089344B7B9}" dt="2022-03-08T23:23:54.476" v="2238" actId="20577"/>
          <ac:spMkLst>
            <pc:docMk/>
            <pc:sldMk cId="75480913" sldId="412"/>
            <ac:spMk id="7" creationId="{4B18D636-CC10-4B1E-AA38-419DCCF2D9C9}"/>
          </ac:spMkLst>
        </pc:spChg>
        <pc:spChg chg="mod">
          <ac:chgData name="Viggo Andersen" userId="392a4faf-7aca-4229-a8b8-9a2a18644068" providerId="ADAL" clId="{6241DE7F-083F-42AD-8CBE-3F089344B7B9}" dt="2022-03-09T06:08:37.392" v="2517" actId="14100"/>
          <ac:spMkLst>
            <pc:docMk/>
            <pc:sldMk cId="75480913" sldId="412"/>
            <ac:spMk id="10" creationId="{1DB251F7-EBE7-46AC-A920-FFE2C5AF68EA}"/>
          </ac:spMkLst>
        </pc:spChg>
        <pc:spChg chg="add del">
          <ac:chgData name="Viggo Andersen" userId="392a4faf-7aca-4229-a8b8-9a2a18644068" providerId="ADAL" clId="{6241DE7F-083F-42AD-8CBE-3F089344B7B9}" dt="2022-03-09T06:02:25.328" v="2248" actId="478"/>
          <ac:spMkLst>
            <pc:docMk/>
            <pc:sldMk cId="75480913" sldId="412"/>
            <ac:spMk id="13" creationId="{B5CC3090-6F7A-40B0-B179-DF8147930F4E}"/>
          </ac:spMkLst>
        </pc:spChg>
        <pc:spChg chg="add mod">
          <ac:chgData name="Viggo Andersen" userId="392a4faf-7aca-4229-a8b8-9a2a18644068" providerId="ADAL" clId="{6241DE7F-083F-42AD-8CBE-3F089344B7B9}" dt="2022-03-09T06:02:21.859" v="2247" actId="14100"/>
          <ac:spMkLst>
            <pc:docMk/>
            <pc:sldMk cId="75480913" sldId="412"/>
            <ac:spMk id="14" creationId="{0F81FCA2-F96B-486A-9611-2126D91ECBF8}"/>
          </ac:spMkLst>
        </pc:spChg>
        <pc:picChg chg="del">
          <ac:chgData name="Viggo Andersen" userId="392a4faf-7aca-4229-a8b8-9a2a18644068" providerId="ADAL" clId="{6241DE7F-083F-42AD-8CBE-3F089344B7B9}" dt="2022-03-08T23:23:59.013" v="2239" actId="478"/>
          <ac:picMkLst>
            <pc:docMk/>
            <pc:sldMk cId="75480913" sldId="412"/>
            <ac:picMk id="3" creationId="{8D80CCC0-2184-4352-82AF-C454D67CFC27}"/>
          </ac:picMkLst>
        </pc:picChg>
        <pc:picChg chg="add del mod">
          <ac:chgData name="Viggo Andersen" userId="392a4faf-7aca-4229-a8b8-9a2a18644068" providerId="ADAL" clId="{6241DE7F-083F-42AD-8CBE-3F089344B7B9}" dt="2022-03-09T06:04:23.030" v="2252" actId="478"/>
          <ac:picMkLst>
            <pc:docMk/>
            <pc:sldMk cId="75480913" sldId="412"/>
            <ac:picMk id="8" creationId="{E96708FE-2E8B-47B4-9B74-0A522D1E737E}"/>
          </ac:picMkLst>
        </pc:picChg>
        <pc:picChg chg="add mod">
          <ac:chgData name="Viggo Andersen" userId="392a4faf-7aca-4229-a8b8-9a2a18644068" providerId="ADAL" clId="{6241DE7F-083F-42AD-8CBE-3F089344B7B9}" dt="2022-03-09T06:05:05.935" v="2255" actId="14100"/>
          <ac:picMkLst>
            <pc:docMk/>
            <pc:sldMk cId="75480913" sldId="412"/>
            <ac:picMk id="12" creationId="{9D8AF9DA-845D-4D01-A6CE-28D546D9DF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nb-NO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nb-NO" sz="1800">
              <a:latin typeface="+mn-lt"/>
            </a:rPr>
            <a:t>Tittel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600" dirty="0">
              <a:latin typeface="+mn-lt"/>
            </a:rPr>
            <a:t>Du starter en presentasjon med å gå til fanen Lysbildefremvisning og velge Fra begynnelsen.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nb-NO" sz="1800">
              <a:latin typeface="+mn-lt"/>
            </a:rPr>
            <a:t>Tittel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600" dirty="0">
              <a:latin typeface="+mn-lt"/>
            </a:rPr>
            <a:t>Hvis du vil vise Presentasjonsvisning, velger du de tre prikkene i kontrollfeltet nederst til venstre i Lysbildefremvisning, og deretter Vis Presentasjonsvisning.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nb-NO" sz="1800">
              <a:latin typeface="+mn-lt"/>
            </a:rPr>
            <a:t>Tittel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600" dirty="0"/>
            <a:t>Foredragsnotatene er synlige på skjermen din under presentasjonen, men er ikke synlige for publikum.</a:t>
          </a:r>
          <a:endParaRPr lang="nb-NO" sz="16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nb-NO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800">
              <a:latin typeface="+mn-lt"/>
            </a:rPr>
            <a:t>Tittel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nb-NO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nb-NO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800">
              <a:latin typeface="+mn-lt"/>
            </a:rPr>
            <a:t>Tittel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nb-NO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nb-NO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600" dirty="0"/>
            <a:t>Hvis du ikke ser notatruten eller den er fullstendig minimert, klikker du på Notater på oppgavelinjen nederst i PowerPoint-vinduet.</a:t>
          </a:r>
          <a:endParaRPr lang="nb-NO" sz="16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nb-NO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nb-NO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nb-NO" sz="1600" dirty="0"/>
            <a:t>Notatruten er en boks som vises under hvert lysbilde. Trykk på den for å legge til notater.</a:t>
          </a:r>
          <a:endParaRPr lang="nb-NO" sz="16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nb-NO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nb-NO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>
              <a:latin typeface="+mn-lt"/>
            </a:rPr>
            <a:t>Tittel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600" kern="1200" dirty="0">
              <a:latin typeface="+mn-lt"/>
            </a:rPr>
            <a:t>Du starter en presentasjon med å gå til fanen Lysbildefremvisning og velge Fra begynnelsen.</a:t>
          </a:r>
        </a:p>
      </dsp:txBody>
      <dsp:txXfrm>
        <a:off x="3249" y="0"/>
        <a:ext cx="3259934" cy="1392951"/>
      </dsp:txXfrm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>
              <a:latin typeface="+mn-lt"/>
            </a:rPr>
            <a:t>Tittel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600" kern="1200" dirty="0">
              <a:latin typeface="+mn-lt"/>
            </a:rPr>
            <a:t>Hvis du vil vise Presentasjonsvisning, velger du de tre prikkene i kontrollfeltet nederst til venstre i Lysbildefremvisning, og deretter Vis Presentasjonsvisning.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>
              <a:latin typeface="+mn-lt"/>
            </a:rPr>
            <a:t>Tittel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600" kern="1200" dirty="0"/>
            <a:t>Foredragsnotatene er synlige på skjermen din under presentasjonen, men er ikke synlige for publikum.</a:t>
          </a:r>
          <a:endParaRPr lang="nb-NO" sz="1600" kern="1200" dirty="0">
            <a:latin typeface="+mn-lt"/>
          </a:endParaRP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800" kern="1200">
              <a:latin typeface="+mn-lt"/>
            </a:rPr>
            <a:t>Tittel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600" kern="1200" dirty="0"/>
            <a:t>Notatruten er en boks som vises under hvert lysbilde. Trykk på den for å legge til notater.</a:t>
          </a:r>
          <a:endParaRPr lang="nb-NO" sz="16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800" kern="1200">
              <a:latin typeface="+mn-lt"/>
            </a:rPr>
            <a:t>Tittel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nb-NO" sz="1600" kern="1200" dirty="0"/>
            <a:t>Hvis du ikke ser notatruten eller den er fullstendig minimert, klikker du på Notater på oppgavelinjen nederst i PowerPoint-vinduet.</a:t>
          </a:r>
          <a:endParaRPr lang="nb-NO" sz="1600" kern="1200" dirty="0">
            <a:latin typeface="+mn-lt"/>
          </a:endParaRPr>
        </a:p>
      </dsp:txBody>
      <dsp:txXfrm>
        <a:off x="7827091" y="0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Tidslinje med avrundet rektangel"/>
  <dgm:desc val="Brukes for å vise en liste over hendelser i kronologisk rekkefølge. En usynlig boks inneholder beskrivelsen når datoen vises i rektangler, bortsett fra første og siste knutepunkt der hjørnene av rektanglet avrundes. Den kan vise store mengder tekst med langt beskrivende dato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D3DFD-8664-4450-9D77-C339C54DC70A}" type="datetime1">
              <a:rPr lang="nb-NO" smtClean="0"/>
              <a:t>09.03.2022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620CB3-934A-4028-BA6F-92E14AD29434}" type="datetime1">
              <a:rPr lang="nb-NO" smtClean="0"/>
              <a:t>09.03.2022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8E86554-A977-49BB-B1A0-C2D868100B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E3734E3-C756-4B6C-A1BF-2CF8280AC6B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2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96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52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24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5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07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24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94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63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nb-NO" smtClean="0"/>
              <a:t>25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ADDC813-ED60-4864-A608-CB9C627848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9A20A3B-3835-4B39-AE87-3ACA50134A0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1650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nb-NO" smtClean="0"/>
              <a:t>27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F194A0A-1031-489C-8527-BAAF12FB41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7453E69-E8D7-49CD-A79B-9E5ED21DDE44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8845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CA308CB-69F9-43D9-866B-825C37862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ABEC48F-B4CD-4534-9FAB-F390CD051035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31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0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5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3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2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7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 sz="4800"/>
              <a:t>3DFloat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nhold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7" name="Plassholder for innhold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2" name="Plassholder for tekst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23" name="Plassholder for innhold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18" name="Plassholder for tekst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</a:t>
            </a:r>
          </a:p>
        </p:txBody>
      </p:sp>
      <p:sp>
        <p:nvSpPr>
          <p:cNvPr id="21" name="Plassholder for innhold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6D4B9FB-288C-4452-ACA6-3567938D0107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ammend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89A6A63-D915-4D91-9551-92779AB50837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1" name="Undertit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lassholder for bild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2" name="Plassholder for bild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ihåndsform: Figur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6" name="Frihåndsform: Figur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D7A5A59-43C8-4A7A-93B5-90FBA7998D7C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D4548BA-F123-4243-8DF4-4A68660FCC68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6179030-2FEC-4F82-BB3E-544D28CE3B3E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4E05B1E9-4A2E-4690-85FC-8EC30C845BC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EADD986-6662-41A5-BE7F-4BEAC8DDEC7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nb-NO"/>
              <a:t>Klikk for å legge til tittel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nb-NO" sz="1600"/>
              <a:t>Klikk for å legge til tekst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2" name="Plassholder for bild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5" name="Plassholder for bild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888A57B-F7C3-407B-811E-D77BB0B15A1D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0" name="Plassholder for bild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2C7AC3A3-D6A0-4977-985A-C4C7420CB270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innhold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44B8-94FC-4129-867C-2930620B195E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 tabell 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491FF45-BE57-4A09-9F32-B8B6EF7EC2A3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ihånds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0" name="Frihånds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Frihånds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Plassholder for innhold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B1A6FA7-C3D4-4030-B3A5-698E6D6670D6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40" name="Tit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nb-NO"/>
              <a:t>Team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ihåndsform: Figur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3" name="Frihåndsform: Figur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6" name="Plassholder for bild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7" name="Plassholder for bild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8" name="Plassholder for bild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9" name="Plassholder for bild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63" name="Plassholder for tekst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1" name="Plassholder for tekst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5" name="Plassholder for tekst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4" name="Plassholder for tekst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7" name="Plassholder for tekst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6" name="Plassholder for tekst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9" name="Plassholder for tekst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8" name="Plassholder for tekst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1A9B35B-8F28-4841-8D0F-843E67261461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nhold 2 kolonner (sammenligningslys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C579876-CAF1-4ADD-98EE-4B50AC0E4052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nb-NO"/>
              <a:t>Klikk for å redigere tittelstil i malen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CD84343E-1ED9-41D7-92C9-DF3D4CC7571D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nb-NO"/>
              <a:t>Python og BitBot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Sona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v2-doc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with.mu/en/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-micropython.readthedocs.io/en/v2-docs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4tronix.co.uk/blo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ultiwingspan.co.uk/micro.php?page=bitbot" TargetMode="External"/><Relationship Id="rId5" Type="http://schemas.openxmlformats.org/officeDocument/2006/relationships/hyperlink" Target="http://docs.micropython.org/en/latest/index.html" TargetMode="External"/><Relationship Id="rId4" Type="http://schemas.openxmlformats.org/officeDocument/2006/relationships/hyperlink" Target="https://codewith.mu/en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786887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nb-NO" sz="3600" dirty="0"/>
              <a:t>Python, </a:t>
            </a:r>
            <a:r>
              <a:rPr lang="nb-NO" sz="3600" dirty="0" err="1"/>
              <a:t>BitBotXL</a:t>
            </a:r>
            <a:endParaRPr lang="nb-NO" dirty="0"/>
          </a:p>
        </p:txBody>
      </p:sp>
      <p:pic>
        <p:nvPicPr>
          <p:cNvPr id="14" name="Plassholder for bilde 13" descr="Datapunkter digital bakgrunn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Viggo T. Andersen – </a:t>
            </a:r>
            <a:r>
              <a:rPr lang="nb-NO" dirty="0" err="1"/>
              <a:t>pythonista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10</a:t>
            </a:fld>
            <a:endParaRPr lang="nb-NO"/>
          </a:p>
        </p:txBody>
      </p:sp>
      <p:pic>
        <p:nvPicPr>
          <p:cNvPr id="7" name="Bilde 6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37FC3BD1-4508-466E-9838-3204945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89" y="0"/>
            <a:ext cx="8690811" cy="6514927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218786" y="4263189"/>
            <a:ext cx="1816769" cy="1191127"/>
          </a:xfrm>
          <a:prstGeom prst="wedgeRoundRectCallout">
            <a:avLst>
              <a:gd name="adj1" fmla="val 174311"/>
              <a:gd name="adj2" fmla="val -600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Nyttig info</a:t>
            </a:r>
          </a:p>
        </p:txBody>
      </p:sp>
    </p:spTree>
    <p:extLst>
      <p:ext uri="{BB962C8B-B14F-4D97-AF65-F5344CB8AC3E}">
        <p14:creationId xmlns:p14="http://schemas.microsoft.com/office/powerpoint/2010/main" val="1176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11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D819096-34E1-4FCB-BC8F-95FD16C7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35" y="0"/>
            <a:ext cx="9148465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74670" y="3736741"/>
            <a:ext cx="1816769" cy="1191127"/>
          </a:xfrm>
          <a:prstGeom prst="wedgeRoundRectCallout">
            <a:avLst>
              <a:gd name="adj1" fmla="val 191751"/>
              <a:gd name="adj2" fmla="val -48948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EFFD5B34-1609-4302-955F-1DEB32945433}"/>
              </a:ext>
            </a:extLst>
          </p:cNvPr>
          <p:cNvSpPr/>
          <p:nvPr/>
        </p:nvSpPr>
        <p:spPr>
          <a:xfrm>
            <a:off x="5031689" y="5666873"/>
            <a:ext cx="1816769" cy="1191127"/>
          </a:xfrm>
          <a:prstGeom prst="wedgeRoundRectCallout">
            <a:avLst>
              <a:gd name="adj1" fmla="val 265481"/>
              <a:gd name="adj2" fmla="val -399116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</p:spTree>
    <p:extLst>
      <p:ext uri="{BB962C8B-B14F-4D97-AF65-F5344CB8AC3E}">
        <p14:creationId xmlns:p14="http://schemas.microsoft.com/office/powerpoint/2010/main" val="32308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BA6D830-D5B7-49AC-A67B-DFB37FFD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10" y="0"/>
            <a:ext cx="5140990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921711" y="3295584"/>
            <a:ext cx="1816769" cy="1191127"/>
          </a:xfrm>
          <a:prstGeom prst="wedgeRoundRectCallout">
            <a:avLst>
              <a:gd name="adj1" fmla="val 244510"/>
              <a:gd name="adj2" fmla="val -140530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Ultralydsensor/ Sonar / «ekkolodd»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9F45675-6024-446A-A816-510671234C93}"/>
              </a:ext>
            </a:extLst>
          </p:cNvPr>
          <p:cNvSpPr/>
          <p:nvPr/>
        </p:nvSpPr>
        <p:spPr>
          <a:xfrm>
            <a:off x="1776997" y="4808850"/>
            <a:ext cx="3645235" cy="1191127"/>
          </a:xfrm>
          <a:prstGeom prst="wedgeRoundRectCallout">
            <a:avLst>
              <a:gd name="adj1" fmla="val 58859"/>
              <a:gd name="adj2" fmla="val -1999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5"/>
              </a:rPr>
              <a:t>https://en.wikipedia.org/wiki/Sonar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7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MicroPython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Hva er </a:t>
            </a:r>
            <a:r>
              <a:rPr lang="nb-NO" dirty="0" err="1"/>
              <a:t>MicroPython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/>
              <a:t>“</a:t>
            </a: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</a:t>
            </a:r>
            <a:r>
              <a:rPr lang="en-US" dirty="0" err="1"/>
              <a:t>optimised</a:t>
            </a:r>
            <a:r>
              <a:rPr lang="en-US" dirty="0"/>
              <a:t> to run on microcontrollers and in constrained environments.” – micropython.org 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Skal være en enkel og forminsket versjon av Python3. Skal kunne brukes på microkontrollere slik som </a:t>
            </a:r>
            <a:r>
              <a:rPr lang="nb-NO" dirty="0" err="1"/>
              <a:t>Micro:Bit</a:t>
            </a:r>
            <a:r>
              <a:rPr lang="nb-NO" dirty="0"/>
              <a:t> og andre. Slike kontrollere har begrenset plass og dermed er det lønnsomt med kode som tar mindre plass.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93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Programmere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43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Koble til </a:t>
            </a:r>
            <a:r>
              <a:rPr lang="nb-NO" dirty="0" err="1"/>
              <a:t>Micro:Bit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Koble til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USB-port </a:t>
            </a:r>
            <a:r>
              <a:rPr lang="en-US" dirty="0" err="1"/>
              <a:t>på</a:t>
            </a:r>
            <a:r>
              <a:rPr lang="en-US" dirty="0"/>
              <a:t> PC</a:t>
            </a:r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BitBotXL</a:t>
            </a:r>
            <a:endParaRPr lang="en-US" dirty="0"/>
          </a:p>
          <a:p>
            <a:pPr rtl="0"/>
            <a:r>
              <a:rPr lang="en-US" dirty="0" err="1"/>
              <a:t>Åpne</a:t>
            </a:r>
            <a:r>
              <a:rPr lang="en-US" dirty="0"/>
              <a:t> MU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M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  <p:pic>
        <p:nvPicPr>
          <p:cNvPr id="3" name="Bilde 2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1EBF1ABE-D1C3-4720-8F00-A5782C47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2" y="2053388"/>
            <a:ext cx="6406148" cy="480461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431A900-6B51-49E2-BEA1-02158095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69" y="4797827"/>
            <a:ext cx="4426284" cy="20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pinner</a:t>
            </a:r>
          </a:p>
          <a:p>
            <a:pPr lvl="1"/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man </a:t>
            </a:r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trykkes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for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skje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Pinner er </a:t>
            </a:r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utganger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slås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av,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leses</a:t>
            </a:r>
            <a:r>
              <a:rPr lang="en-US" dirty="0"/>
              <a:t> av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Verdi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908842" cy="3515555"/>
          </a:xfrm>
        </p:spPr>
        <p:txBody>
          <a:bodyPr rtlCol="0"/>
          <a:lstStyle/>
          <a:p>
            <a:pPr rtl="0"/>
            <a:r>
              <a:rPr lang="en-US" dirty="0" err="1"/>
              <a:t>Trykk</a:t>
            </a:r>
            <a:r>
              <a:rPr lang="en-US" dirty="0"/>
              <a:t> “Flash” for å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Trykk</a:t>
            </a:r>
            <a:r>
              <a:rPr lang="en-US" dirty="0"/>
              <a:t> “Check”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pPr rtl="0"/>
            <a:r>
              <a:rPr lang="en-US" dirty="0" err="1"/>
              <a:t>Når</a:t>
            </a:r>
            <a:r>
              <a:rPr lang="en-US" dirty="0"/>
              <a:t> Micro-bitten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blinket</a:t>
            </a:r>
            <a:r>
              <a:rPr lang="en-US" dirty="0"/>
              <a:t> </a:t>
            </a:r>
            <a:r>
              <a:rPr lang="en-US" dirty="0" err="1"/>
              <a:t>ferdig</a:t>
            </a:r>
            <a:r>
              <a:rPr lang="en-US" dirty="0"/>
              <a:t> er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lastet</a:t>
            </a:r>
            <a:r>
              <a:rPr lang="en-US" dirty="0"/>
              <a:t> </a:t>
            </a:r>
            <a:r>
              <a:rPr lang="en-US" dirty="0" err="1"/>
              <a:t>opp</a:t>
            </a:r>
            <a:endParaRPr lang="en-US" dirty="0"/>
          </a:p>
          <a:p>
            <a:pPr rtl="0"/>
            <a:r>
              <a:rPr lang="en-US" dirty="0" err="1"/>
              <a:t>Slå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BitBot</a:t>
            </a:r>
            <a:r>
              <a:rPr lang="en-US" dirty="0"/>
              <a:t>. 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08DC78-59AE-4DA7-914E-369DED25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0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C8B4C6B-DED1-4EB8-9657-5B1473A5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96" y="1126958"/>
            <a:ext cx="8105904" cy="5731042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535233" cy="3548314"/>
          </a:xfrm>
        </p:spPr>
        <p:txBody>
          <a:bodyPr rtlCol="0"/>
          <a:lstStyle/>
          <a:p>
            <a:r>
              <a:rPr lang="nb-NO" dirty="0"/>
              <a:t>Vi kan legge kommandoene inn i funksjoner som vist her. </a:t>
            </a:r>
          </a:p>
          <a:p>
            <a:r>
              <a:rPr lang="nb-NO" dirty="0"/>
              <a:t>Motorens retning er definert ved å ha slått på høyeste pinne i «paret»</a:t>
            </a:r>
          </a:p>
          <a:p>
            <a:r>
              <a:rPr lang="nb-NO" dirty="0"/>
              <a:t>Bakover er motsatt. </a:t>
            </a:r>
          </a:p>
        </p:txBody>
      </p:sp>
    </p:spTree>
    <p:extLst>
      <p:ext uri="{BB962C8B-B14F-4D97-AF65-F5344CB8AC3E}">
        <p14:creationId xmlns:p14="http://schemas.microsoft.com/office/powerpoint/2010/main" val="159147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nb-NO" dirty="0"/>
              <a:t>Installere MU</a:t>
            </a:r>
          </a:p>
          <a:p>
            <a:pPr rtl="0"/>
            <a:r>
              <a:rPr lang="nb-NO" dirty="0" err="1"/>
              <a:t>MicroPython</a:t>
            </a:r>
            <a:endParaRPr lang="nb-NO" dirty="0"/>
          </a:p>
          <a:p>
            <a:pPr rtl="0"/>
            <a:r>
              <a:rPr lang="nb-NO" dirty="0" err="1"/>
              <a:t>BitBotXL</a:t>
            </a:r>
            <a:endParaRPr lang="nb-NO" dirty="0"/>
          </a:p>
          <a:p>
            <a:pPr rtl="0"/>
            <a:r>
              <a:rPr lang="nb-NO" dirty="0"/>
              <a:t>Eksempler</a:t>
            </a:r>
          </a:p>
          <a:p>
            <a:pPr rtl="0"/>
            <a:r>
              <a:rPr lang="nb-NO" dirty="0"/>
              <a:t>Utvikle </a:t>
            </a:r>
          </a:p>
          <a:p>
            <a:pPr rtl="0"/>
            <a:endParaRPr lang="nb-NO" dirty="0"/>
          </a:p>
        </p:txBody>
      </p:sp>
      <p:pic>
        <p:nvPicPr>
          <p:cNvPr id="8" name="Plassholder for bilde 7" descr="Digitale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lassholder for bilde 9" descr="Datapunkter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lassholder for bilde 11" descr="Databakgrunn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9B48E58-C493-4F6A-8044-427FA7D0F0E2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 dirty="0"/>
              <a:t>Python og </a:t>
            </a:r>
            <a:r>
              <a:rPr lang="nb-NO" dirty="0" err="1"/>
              <a:t>BitBot</a:t>
            </a:r>
            <a:endParaRPr lang="nb-NO" dirty="0"/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616574" cy="3548314"/>
          </a:xfrm>
        </p:spPr>
        <p:txBody>
          <a:bodyPr rtlCol="0"/>
          <a:lstStyle/>
          <a:p>
            <a:r>
              <a:rPr lang="nb-NO" dirty="0"/>
              <a:t>Vi kan legge til en løkke med muligheter for å sjekke om knapp a eller b trykkes. </a:t>
            </a:r>
          </a:p>
          <a:p>
            <a:r>
              <a:rPr lang="nb-NO" dirty="0"/>
              <a:t>Det åpner flere muligheter for å kontrollere </a:t>
            </a:r>
            <a:r>
              <a:rPr lang="nb-NO" dirty="0" err="1"/>
              <a:t>BitBot</a:t>
            </a:r>
            <a:r>
              <a:rPr lang="nb-NO" dirty="0"/>
              <a:t>. </a:t>
            </a:r>
          </a:p>
          <a:p>
            <a:r>
              <a:rPr lang="nb-NO" dirty="0"/>
              <a:t>Husk at «</a:t>
            </a:r>
            <a:r>
              <a:rPr lang="nb-NO" dirty="0" err="1"/>
              <a:t>write</a:t>
            </a:r>
            <a:r>
              <a:rPr lang="nb-NO" dirty="0"/>
              <a:t> digital» kun slår motoren på fullt. For å kontrollere farten må man bruke «</a:t>
            </a:r>
            <a:r>
              <a:rPr lang="nb-NO" dirty="0" err="1"/>
              <a:t>write</a:t>
            </a:r>
            <a:r>
              <a:rPr lang="nb-NO" dirty="0"/>
              <a:t> analog»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2C0EE43-3723-4339-B107-37DDEEE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1624262"/>
            <a:ext cx="5983397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Hva vil </a:t>
            </a:r>
            <a:r>
              <a:rPr lang="nb-NO" dirty="0" err="1"/>
              <a:t>BitBot</a:t>
            </a:r>
            <a:r>
              <a:rPr lang="nb-NO" dirty="0"/>
              <a:t> gjøre etter at du har lastet opp programmet til høyre? </a:t>
            </a:r>
          </a:p>
          <a:p>
            <a:r>
              <a:rPr lang="nb-NO" dirty="0"/>
              <a:t>Hva er grenseverdien for at motoren fungerer? </a:t>
            </a:r>
          </a:p>
          <a:p>
            <a:r>
              <a:rPr lang="nb-NO" dirty="0"/>
              <a:t>Hvordan få </a:t>
            </a:r>
            <a:r>
              <a:rPr lang="nb-NO" dirty="0" err="1"/>
              <a:t>BitBot</a:t>
            </a:r>
            <a:r>
              <a:rPr lang="nb-NO" dirty="0"/>
              <a:t> til å svinge?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77A666F-2D47-47E7-B759-0DCC6BD6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88" y="1058778"/>
            <a:ext cx="6344012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Oppgave!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Lag et program som får </a:t>
            </a:r>
            <a:r>
              <a:rPr lang="nb-NO" dirty="0" err="1"/>
              <a:t>BitBot</a:t>
            </a:r>
            <a:r>
              <a:rPr lang="nb-NO" dirty="0"/>
              <a:t> til å kjøre i et kvadrat.</a:t>
            </a:r>
          </a:p>
          <a:p>
            <a:r>
              <a:rPr lang="nb-NO" dirty="0"/>
              <a:t>Utvid med å gjøre noe nyttig eller for eksempel forbedre koden. </a:t>
            </a:r>
          </a:p>
          <a:p>
            <a:r>
              <a:rPr lang="nb-NO" dirty="0"/>
              <a:t>Lag et pseudokode-rammeverk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EADD207A-5F70-4992-B994-27E48D56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66" y="0"/>
            <a:ext cx="4910634" cy="283083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C1890E04-E5CB-4683-ACD3-DC9BD2FC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87" y="3241906"/>
            <a:ext cx="5346839" cy="18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</a:t>
            </a:r>
            <a:r>
              <a:rPr lang="nb-NO" dirty="0" err="1"/>
              <a:t>buzzer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Man kan lage pipelyd. </a:t>
            </a:r>
          </a:p>
          <a:p>
            <a:r>
              <a:rPr lang="nb-NO" dirty="0"/>
              <a:t>Introduser med forsiktighet…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D80CCC0-2184-4352-82AF-C454D67C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8" y="3063375"/>
            <a:ext cx="6617542" cy="3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Hver og et led kan adresseres</a:t>
            </a:r>
          </a:p>
          <a:p>
            <a:pPr lvl="1"/>
            <a:r>
              <a:rPr lang="nb-NO" dirty="0"/>
              <a:t>Venstre side er fra 0 – 5 </a:t>
            </a:r>
          </a:p>
          <a:p>
            <a:pPr lvl="1"/>
            <a:r>
              <a:rPr lang="nb-NO" dirty="0"/>
              <a:t>Høyre side fra 6 – 11</a:t>
            </a:r>
          </a:p>
          <a:p>
            <a:r>
              <a:rPr lang="nb-NO" dirty="0"/>
              <a:t>Hvordan bruke i forsøk eller utforsking? </a:t>
            </a:r>
          </a:p>
          <a:p>
            <a:pPr lvl="1"/>
            <a:r>
              <a:rPr lang="nb-NO" dirty="0"/>
              <a:t>Visuell tilbakemelding ved for eksempel bruk av ultrasonisk sensor. </a:t>
            </a:r>
          </a:p>
          <a:p>
            <a:pPr lvl="1"/>
            <a:r>
              <a:rPr lang="nb-NO" dirty="0"/>
              <a:t>Visualiser status – for eksempel nærhets alarm (</a:t>
            </a:r>
            <a:r>
              <a:rPr lang="nb-NO" dirty="0" err="1"/>
              <a:t>proximity</a:t>
            </a:r>
            <a:r>
              <a:rPr lang="nb-NO" dirty="0"/>
              <a:t> </a:t>
            </a:r>
            <a:r>
              <a:rPr lang="nb-NO" dirty="0" err="1"/>
              <a:t>warning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0F81FCA2-F96B-486A-9611-2126D91ECBF8}"/>
              </a:ext>
            </a:extLst>
          </p:cNvPr>
          <p:cNvSpPr/>
          <p:nvPr/>
        </p:nvSpPr>
        <p:spPr>
          <a:xfrm>
            <a:off x="8450179" y="0"/>
            <a:ext cx="3741821" cy="2213811"/>
          </a:xfrm>
          <a:prstGeom prst="wedgeRoundRectCallout">
            <a:avLst>
              <a:gd name="adj1" fmla="val -68990"/>
              <a:gd name="adj2" fmla="val 3561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hlinkClick r:id="rId3"/>
              </a:rPr>
              <a:t>https://microbit-micropython.readthedocs.io/en/v2-docs/index.html</a:t>
            </a:r>
            <a:r>
              <a:rPr lang="nb-NO" dirty="0"/>
              <a:t>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9D8AF9DA-845D-4D01-A6CE-28D546D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52" y="2427370"/>
            <a:ext cx="6938848" cy="44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nb-NO" dirty="0"/>
              <a:t>Tidslinje</a:t>
            </a:r>
          </a:p>
        </p:txBody>
      </p:sp>
      <p:graphicFrame>
        <p:nvGraphicFramePr>
          <p:cNvPr id="4" name="Plassholder for innhold 3" descr="Plassholder for Smart Art-tidslinj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057760"/>
              </p:ext>
            </p:extLst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0AA23EC-33AB-43AF-AC4F-03D55D8D5DB0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/>
              <a:t>Innhold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/>
              <a:t>Undertittel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nb-NO"/>
              <a:t>Legg til tekst, bilder, grafikk og videoer. </a:t>
            </a:r>
          </a:p>
          <a:p>
            <a:pPr rtl="0"/>
            <a:r>
              <a:rPr lang="nb-NO"/>
              <a:t>Legg til overganger, animasjoner og bevegelse. </a:t>
            </a:r>
          </a:p>
          <a:p>
            <a:pPr rtl="0"/>
            <a:r>
              <a:rPr lang="nb-NO"/>
              <a:t>Lagre i OneDrive for å få tilgang til presentasjonene dine fra datamaskinen, nettbrettet eller telefonen. 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/>
              <a:t>Undertittel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/>
              <a:t>Åpne Utformingsideer-ruten for å vise lysbilder i ny drakt umiddelbart. </a:t>
            </a:r>
          </a:p>
          <a:p>
            <a:pPr rtl="0"/>
            <a:r>
              <a:rPr lang="nb-NO"/>
              <a:t>Når vi har utformingsideer, viser vi dem til deg akkurat der. 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68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nb-NO"/>
              <a:t>Innhold 2 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/>
          <a:lstStyle/>
          <a:p>
            <a:pPr rtl="0"/>
            <a:r>
              <a:rPr lang="nb-NO"/>
              <a:t>Undertittel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rmAutofit fontScale="92500" lnSpcReduction="10000"/>
          </a:bodyPr>
          <a:lstStyle/>
          <a:p>
            <a:pPr lvl="0" rtl="0"/>
            <a:r>
              <a:rPr lang="nb-NO" sz="1600" dirty="0"/>
              <a:t>Legg til tekst, bilder, grafikk og videoer. </a:t>
            </a:r>
          </a:p>
          <a:p>
            <a:pPr lvl="0" rtl="0"/>
            <a:r>
              <a:rPr lang="nb-NO" sz="1600" dirty="0"/>
              <a:t>Legg til overganger, animasjoner og bevegelse. </a:t>
            </a:r>
          </a:p>
          <a:p>
            <a:pPr lvl="0" rtl="0"/>
            <a:r>
              <a:rPr lang="nb-NO" sz="1600" dirty="0"/>
              <a:t>Lagre i OneDrive for å få tilgang til presentasjonene dine fra datamaskinen, nettbrettet eller telefonen. </a:t>
            </a:r>
          </a:p>
          <a:p>
            <a:pPr rtl="0"/>
            <a:r>
              <a:rPr lang="nb-NO" sz="1600" dirty="0"/>
              <a:t>Åpne Utformingsideer-ruten for å vise lysbilder i ny drakt umiddelbart. </a:t>
            </a:r>
          </a:p>
          <a:p>
            <a:pPr rtl="0"/>
            <a:r>
              <a:rPr lang="nb-NO" sz="1600" dirty="0"/>
              <a:t>Når vi har utformingsideer, viser vi dem til deg akkurat der. </a:t>
            </a:r>
          </a:p>
          <a:p>
            <a:pPr lvl="0" rtl="0"/>
            <a:endParaRPr lang="nb-NO" sz="1600" dirty="0"/>
          </a:p>
          <a:p>
            <a:pPr rtl="0"/>
            <a:endParaRPr lang="nb-NO" sz="1600" dirty="0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rtlCol="0"/>
          <a:lstStyle/>
          <a:p>
            <a:pPr rtl="0"/>
            <a:r>
              <a:rPr lang="nb-NO"/>
              <a:t>undertittel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/>
          <a:p>
            <a:pPr lvl="0" rtl="0"/>
            <a:r>
              <a:rPr lang="nb-NO" sz="1600"/>
              <a:t>Legg til tekst, bilder, grafikk og videoer. </a:t>
            </a:r>
          </a:p>
          <a:p>
            <a:pPr lvl="0" rtl="0"/>
            <a:r>
              <a:rPr lang="nb-NO" sz="1600"/>
              <a:t>Legg til overganger, animasjoner og bevegelse. </a:t>
            </a:r>
          </a:p>
          <a:p>
            <a:pPr lvl="0" rtl="0"/>
            <a:r>
              <a:rPr lang="nb-NO" sz="1600"/>
              <a:t>Lagre i OneDrive for å få tilgang til presentasjonene dine fra datamaskinen, nettbrettet eller telefonen. </a:t>
            </a:r>
          </a:p>
          <a:p>
            <a:pPr rtl="0"/>
            <a:r>
              <a:rPr lang="nb-NO" sz="1600"/>
              <a:t>Åpne Utformingsideer-ruten for å vise lysbilder i ny drakt umiddelbart. </a:t>
            </a:r>
          </a:p>
          <a:p>
            <a:pPr rtl="0"/>
            <a:r>
              <a:rPr lang="nb-NO" sz="1600"/>
              <a:t>Når vi har utformingsideer, viser vi dem til deg akkurat der.</a:t>
            </a:r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 rtlCol="0"/>
          <a:lstStyle/>
          <a:p>
            <a:pPr rtl="0"/>
            <a:r>
              <a:rPr lang="nb-NO"/>
              <a:t>undertittel</a:t>
            </a:r>
            <a:endParaRPr lang="nb-NO" dirty="0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/>
          <a:p>
            <a:pPr lvl="0" rtl="0"/>
            <a:r>
              <a:rPr lang="nb-NO" sz="1600"/>
              <a:t>Legg til tekst, bilder, grafikk og videoer. </a:t>
            </a:r>
          </a:p>
          <a:p>
            <a:pPr lvl="0" rtl="0"/>
            <a:r>
              <a:rPr lang="nb-NO" sz="1600"/>
              <a:t>Legg til overganger, animasjoner og bevegelse. </a:t>
            </a:r>
          </a:p>
          <a:p>
            <a:pPr lvl="0" rtl="0"/>
            <a:r>
              <a:rPr lang="nb-NO" sz="1600"/>
              <a:t>Lagre i OneDrive for å få tilgang til presentasjonene dine fra datamaskinen, nettbrettet eller telefonen. </a:t>
            </a:r>
          </a:p>
          <a:p>
            <a:pPr rtl="0"/>
            <a:r>
              <a:rPr lang="nb-NO" sz="1600"/>
              <a:t>Åpne Utformingsideer-ruten for å vise lysbilder i ny drakt umiddelbart. </a:t>
            </a:r>
          </a:p>
          <a:p>
            <a:pPr rtl="0"/>
            <a:r>
              <a:rPr lang="nb-NO" sz="1600"/>
              <a:t>Når vi har utformingsideer, viser vi dem til deg akkurat der.</a:t>
            </a:r>
          </a:p>
        </p:txBody>
      </p:sp>
      <p:sp>
        <p:nvSpPr>
          <p:cNvPr id="14" name="Plassholder for dato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9AC54E6A-8B77-4A29-BC4D-3BCFF6D1ACE0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15" name="Plassholder for bunntekst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16" name="Plassholder for lysbildenumm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nb-NO"/>
              <a:t>Sammendrag</a:t>
            </a:r>
          </a:p>
        </p:txBody>
      </p:sp>
      <p:pic>
        <p:nvPicPr>
          <p:cNvPr id="16" name="Plassholder for bilde 15" descr="Datapunkter digital bakgrunn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/>
          <a:p>
            <a:pPr rtl="0"/>
            <a:r>
              <a:rPr lang="nb-NO" sz="1800" dirty="0"/>
              <a:t>Med PowerPoint kan du opprette presentasjoner og dele arbeidet med andre, uansett hvor de er. Skriv inn teksten du vil ha her for å komme i gang. Du kan også legge til bilder, grafikk og videoer på denne malen. Lagre på OneDrive og få tilgang til presentasjonene dine fra datamaskinen, nettbrettet eller telefonen.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573CB3D1-3A85-4281-B885-FFF509DEEEEE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nb-NO"/>
              <a:t>Tusen takk</a:t>
            </a:r>
          </a:p>
        </p:txBody>
      </p:sp>
      <p:sp>
        <p:nvSpPr>
          <p:cNvPr id="23" name="Undertit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nb-NO" dirty="0"/>
              <a:t>Viggo T. Andersen</a:t>
            </a:r>
          </a:p>
          <a:p>
            <a:pPr rtl="0"/>
            <a:r>
              <a:rPr lang="nb-NO" dirty="0"/>
              <a:t>trummar@gmail.com</a:t>
            </a:r>
          </a:p>
          <a:p>
            <a:pPr rtl="0"/>
            <a:r>
              <a:rPr lang="nb-NO" dirty="0" err="1"/>
              <a:t>Github</a:t>
            </a:r>
            <a:r>
              <a:rPr lang="nb-NO"/>
              <a:t>: </a:t>
            </a:r>
            <a:endParaRPr lang="nb-NO" dirty="0"/>
          </a:p>
        </p:txBody>
      </p:sp>
      <p:pic>
        <p:nvPicPr>
          <p:cNvPr id="27" name="Plassholder for bilde 26" descr="Datapunkter digital bakgrunn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lassholder for bilde 32" descr="Datapunkter digital bakgrunn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C0942EB0-030A-4CC1-B3F8-0C5A88C6BCD2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Installere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dirty="0"/>
              <a:t>Finnes også i «Store»? </a:t>
            </a:r>
          </a:p>
          <a:p>
            <a:pPr marL="0" indent="0" rtl="0">
              <a:lnSpc>
                <a:spcPct val="100000"/>
              </a:lnSpc>
              <a:buNone/>
            </a:pP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E938DB78-6366-4EEB-A9AD-A44C40E43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nb-NO" dirty="0"/>
              <a:t>Klikk på linken for å laste ned MU. </a:t>
            </a:r>
          </a:p>
          <a:p>
            <a:r>
              <a:rPr lang="nb-NO" dirty="0"/>
              <a:t>Evt. Installere fra Microsoft Store</a:t>
            </a:r>
          </a:p>
          <a:p>
            <a:r>
              <a:rPr lang="nb-NO" dirty="0"/>
              <a:t>Installere og se til at programmet fungerer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401F2B78-3803-41A8-8539-4F380F7A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50" y="2097175"/>
            <a:ext cx="3695976" cy="3995650"/>
          </a:xfrm>
          <a:prstGeom prst="rect">
            <a:avLst/>
          </a:prstGeom>
          <a:noFill/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39C7520-FB90-4FC2-8736-4FBB2BA6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711"/>
            <a:ext cx="12192000" cy="3782030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44E18C1-A8AC-4630-92A4-B16EE4167107}"/>
              </a:ext>
            </a:extLst>
          </p:cNvPr>
          <p:cNvSpPr/>
          <p:nvPr/>
        </p:nvSpPr>
        <p:spPr>
          <a:xfrm>
            <a:off x="1353671" y="1524000"/>
            <a:ext cx="1469740" cy="741947"/>
          </a:xfrm>
          <a:prstGeom prst="wedgeRoundRectCallout">
            <a:avLst>
              <a:gd name="adj1" fmla="val -110881"/>
              <a:gd name="adj2" fmla="val 22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Klikk mode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4579421-E2C1-4881-B63C-15B96F54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70" y="0"/>
            <a:ext cx="7668930" cy="6858000"/>
          </a:xfrm>
          <a:prstGeom prst="rect">
            <a:avLst/>
          </a:prstGeom>
        </p:spPr>
      </p:pic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5631D06-BA17-430E-92A2-7A33AE667A08}"/>
              </a:ext>
            </a:extLst>
          </p:cNvPr>
          <p:cNvSpPr/>
          <p:nvPr/>
        </p:nvSpPr>
        <p:spPr>
          <a:xfrm>
            <a:off x="1353671" y="1528349"/>
            <a:ext cx="1469740" cy="741947"/>
          </a:xfrm>
          <a:prstGeom prst="wedgeRoundRectCallout">
            <a:avLst>
              <a:gd name="adj1" fmla="val 236214"/>
              <a:gd name="adj2" fmla="val 123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Velg BBC </a:t>
            </a:r>
            <a:r>
              <a:rPr lang="nb-NO" dirty="0" err="1">
                <a:solidFill>
                  <a:schemeClr val="bg1"/>
                </a:solidFill>
              </a:rPr>
              <a:t>micro:bit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EC2294D-69C1-4B89-AB46-A4845368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25" y="0"/>
            <a:ext cx="7627223" cy="6858000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7943608F-56D1-4C9B-9553-6605D8E3A330}"/>
              </a:ext>
            </a:extLst>
          </p:cNvPr>
          <p:cNvSpPr/>
          <p:nvPr/>
        </p:nvSpPr>
        <p:spPr>
          <a:xfrm>
            <a:off x="1353671" y="1519651"/>
            <a:ext cx="1469740" cy="1404023"/>
          </a:xfrm>
          <a:prstGeom prst="wedgeRoundRectCallout">
            <a:avLst>
              <a:gd name="adj1" fmla="val 233486"/>
              <a:gd name="adj2" fmla="val 1247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Velg Python 3 for vanlig Python, om du vil kode vanlig.</a:t>
            </a:r>
          </a:p>
        </p:txBody>
      </p:sp>
    </p:spTree>
    <p:extLst>
      <p:ext uri="{BB962C8B-B14F-4D97-AF65-F5344CB8AC3E}">
        <p14:creationId xmlns:p14="http://schemas.microsoft.com/office/powerpoint/2010/main" val="32723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Resurser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  <a:endParaRPr lang="nb-NO" dirty="0"/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5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6"/>
              </a:rPr>
              <a:t>http://multiwingspan.co.uk/micro.php?page=bitbot</a:t>
            </a:r>
            <a:r>
              <a:rPr lang="nb-NO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7"/>
              </a:rPr>
              <a:t>https://4tronix.co.uk/blog/</a:t>
            </a:r>
            <a:r>
              <a:rPr lang="nb-NO" kern="1200" dirty="0">
                <a:latin typeface="+mn-lt"/>
                <a:ea typeface="+mn-ea"/>
                <a:cs typeface="+mn-cs"/>
              </a:rPr>
              <a:t> 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8"/>
              </a:rPr>
              <a:t>https://microbit-micropython.readthedocs.io/en/v2-docs/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70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og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BitBot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 err="1">
                <a:latin typeface="+mn-lt"/>
                <a:ea typeface="+mn-ea"/>
                <a:cs typeface="+mn-cs"/>
              </a:rPr>
              <a:t>BitBot</a:t>
            </a:r>
            <a:r>
              <a:rPr lang="nb-NO" kern="1200" dirty="0">
                <a:latin typeface="+mn-lt"/>
                <a:ea typeface="+mn-ea"/>
                <a:cs typeface="+mn-cs"/>
              </a:rPr>
              <a:t> trenger </a:t>
            </a:r>
            <a:r>
              <a:rPr lang="nb-NO" kern="1200" dirty="0" err="1">
                <a:latin typeface="+mn-lt"/>
                <a:ea typeface="+mn-ea"/>
                <a:cs typeface="+mn-cs"/>
              </a:rPr>
              <a:t>Micro:Bit</a:t>
            </a:r>
            <a:r>
              <a:rPr lang="nb-NO" kern="1200" dirty="0">
                <a:latin typeface="+mn-lt"/>
                <a:ea typeface="+mn-ea"/>
                <a:cs typeface="+mn-cs"/>
              </a:rPr>
              <a:t> for å fungere.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7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2" y="1961147"/>
            <a:ext cx="6529137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8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80" y="-6015"/>
            <a:ext cx="9152020" cy="6864015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876926" y="2327725"/>
            <a:ext cx="1816769" cy="1191127"/>
          </a:xfrm>
          <a:prstGeom prst="wedgeRoundRectCallout">
            <a:avLst>
              <a:gd name="adj1" fmla="val 154443"/>
              <a:gd name="adj2" fmla="val 8909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On/</a:t>
            </a:r>
            <a:r>
              <a:rPr lang="nb-NO" dirty="0" err="1"/>
              <a:t>Off</a:t>
            </a:r>
            <a:r>
              <a:rPr lang="nb-NO" dirty="0"/>
              <a:t>-knapp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4A76ADE9-3ED9-4924-8B69-1376B451635D}"/>
              </a:ext>
            </a:extLst>
          </p:cNvPr>
          <p:cNvSpPr/>
          <p:nvPr/>
        </p:nvSpPr>
        <p:spPr>
          <a:xfrm>
            <a:off x="1865313" y="1136598"/>
            <a:ext cx="1816769" cy="1191127"/>
          </a:xfrm>
          <a:prstGeom prst="wedgeRoundRectCallout">
            <a:avLst>
              <a:gd name="adj1" fmla="val 245392"/>
              <a:gd name="adj2" fmla="val 18977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Trenger 3 AA-batterier.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546BAC5C-8952-4108-A051-9E65FF43ACD6}"/>
              </a:ext>
            </a:extLst>
          </p:cNvPr>
          <p:cNvSpPr/>
          <p:nvPr/>
        </p:nvSpPr>
        <p:spPr>
          <a:xfrm>
            <a:off x="3545305" y="0"/>
            <a:ext cx="1816769" cy="1191127"/>
          </a:xfrm>
          <a:prstGeom prst="wedgeRoundRectCallout">
            <a:avLst>
              <a:gd name="adj1" fmla="val 200580"/>
              <a:gd name="adj2" fmla="val 150715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USB til USB-</a:t>
            </a:r>
            <a:r>
              <a:rPr lang="nb-NO" dirty="0" err="1"/>
              <a:t>micro</a:t>
            </a:r>
            <a:endParaRPr lang="nb-NO" dirty="0"/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FE207EEA-0B61-47ED-877D-7AE7E1D9E321}"/>
              </a:ext>
            </a:extLst>
          </p:cNvPr>
          <p:cNvSpPr/>
          <p:nvPr/>
        </p:nvSpPr>
        <p:spPr>
          <a:xfrm>
            <a:off x="6034422" y="0"/>
            <a:ext cx="1816769" cy="1191127"/>
          </a:xfrm>
          <a:prstGeom prst="wedgeRoundRectCallout">
            <a:avLst>
              <a:gd name="adj1" fmla="val 6982"/>
              <a:gd name="adj2" fmla="val 15004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Hjul – (eneste monteringen som trengs)</a:t>
            </a:r>
          </a:p>
        </p:txBody>
      </p:sp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D978C9E-2796-49A8-9B7C-F049039A711B}"/>
              </a:ext>
            </a:extLst>
          </p:cNvPr>
          <p:cNvSpPr/>
          <p:nvPr/>
        </p:nvSpPr>
        <p:spPr>
          <a:xfrm>
            <a:off x="7851191" y="-6015"/>
            <a:ext cx="1816769" cy="1191127"/>
          </a:xfrm>
          <a:prstGeom prst="wedgeRoundRectCallout">
            <a:avLst>
              <a:gd name="adj1" fmla="val -1186"/>
              <a:gd name="adj2" fmla="val 26317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LED i mange farger</a:t>
            </a:r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6B3504A1-0483-4E11-BE99-E8E110E3BD6B}"/>
              </a:ext>
            </a:extLst>
          </p:cNvPr>
          <p:cNvSpPr/>
          <p:nvPr/>
        </p:nvSpPr>
        <p:spPr>
          <a:xfrm>
            <a:off x="1865312" y="3518852"/>
            <a:ext cx="1816769" cy="1191127"/>
          </a:xfrm>
          <a:prstGeom prst="wedgeRoundRectCallout">
            <a:avLst>
              <a:gd name="adj1" fmla="val 194620"/>
              <a:gd name="adj2" fmla="val 10088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Buzzer</a:t>
            </a:r>
            <a:r>
              <a:rPr lang="nb-NO" dirty="0"/>
              <a:t> – </a:t>
            </a:r>
            <a:r>
              <a:rPr lang="nb-NO" dirty="0" err="1"/>
              <a:t>beep</a:t>
            </a:r>
            <a:r>
              <a:rPr lang="nb-NO" dirty="0"/>
              <a:t> </a:t>
            </a:r>
            <a:r>
              <a:rPr lang="nb-NO" dirty="0" err="1"/>
              <a:t>beep</a:t>
            </a:r>
            <a:endParaRPr lang="nb-NO" dirty="0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8B4DA95F-0B92-47B1-B2EA-C633EB94CBC2}"/>
              </a:ext>
            </a:extLst>
          </p:cNvPr>
          <p:cNvSpPr/>
          <p:nvPr/>
        </p:nvSpPr>
        <p:spPr>
          <a:xfrm>
            <a:off x="9667960" y="0"/>
            <a:ext cx="1816769" cy="1191127"/>
          </a:xfrm>
          <a:prstGeom prst="wedgeRoundRectCallout">
            <a:avLst>
              <a:gd name="adj1" fmla="val -58802"/>
              <a:gd name="adj2" fmla="val 3584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Kobling for ultralyd-sensor</a:t>
            </a:r>
          </a:p>
        </p:txBody>
      </p:sp>
      <p:sp>
        <p:nvSpPr>
          <p:cNvPr id="18" name="Snakkeboble: rektangel med avrundede hjørner 17">
            <a:extLst>
              <a:ext uri="{FF2B5EF4-FFF2-40B4-BE49-F238E27FC236}">
                <a16:creationId xmlns:a16="http://schemas.microsoft.com/office/drawing/2014/main" id="{F8E6E4BA-E7DA-49B6-8E88-E2C3C6C7C119}"/>
              </a:ext>
            </a:extLst>
          </p:cNvPr>
          <p:cNvSpPr/>
          <p:nvPr/>
        </p:nvSpPr>
        <p:spPr>
          <a:xfrm>
            <a:off x="10375231" y="4816641"/>
            <a:ext cx="1816769" cy="1191127"/>
          </a:xfrm>
          <a:prstGeom prst="wedgeRoundRectCallout">
            <a:avLst>
              <a:gd name="adj1" fmla="val -171164"/>
              <a:gd name="adj2" fmla="val -1034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Micro:Bit</a:t>
            </a:r>
            <a:r>
              <a:rPr lang="nb-NO" dirty="0"/>
              <a:t> settes med LED forover.</a:t>
            </a:r>
          </a:p>
        </p:txBody>
      </p:sp>
    </p:spTree>
    <p:extLst>
      <p:ext uri="{BB962C8B-B14F-4D97-AF65-F5344CB8AC3E}">
        <p14:creationId xmlns:p14="http://schemas.microsoft.com/office/powerpoint/2010/main" val="28883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9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30011A0-40AF-4A59-B95B-F178CCEB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66" y="0"/>
            <a:ext cx="5140990" cy="6857999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206627" y="3428999"/>
            <a:ext cx="1816769" cy="1191127"/>
          </a:xfrm>
          <a:prstGeom prst="wedgeRoundRectCallout">
            <a:avLst>
              <a:gd name="adj1" fmla="val 261949"/>
              <a:gd name="adj2" fmla="val -300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Lys-sensor/ </a:t>
            </a:r>
            <a:r>
              <a:rPr lang="nb-NO" dirty="0" err="1"/>
              <a:t>followline</a:t>
            </a:r>
            <a:r>
              <a:rPr lang="nb-NO" dirty="0"/>
              <a:t>-sensor</a:t>
            </a:r>
          </a:p>
        </p:txBody>
      </p:sp>
    </p:spTree>
    <p:extLst>
      <p:ext uri="{BB962C8B-B14F-4D97-AF65-F5344CB8AC3E}">
        <p14:creationId xmlns:p14="http://schemas.microsoft.com/office/powerpoint/2010/main" val="3041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32.tgt.Office_50301112_TF33713516_Win32_OJ112196127" id="{FAADF278-4921-4211-8D07-32CCFC10EAF0}" vid="{7C91CA76-131E-4A1C-A002-A3FA4CDA1D2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{6D6B725E-ACB4-4320-9D2E-9521F361860F}tf33713516_win32</Template>
  <TotalTime>1054</TotalTime>
  <Words>1402</Words>
  <Application>Microsoft Office PowerPoint</Application>
  <PresentationFormat>Widescreen</PresentationFormat>
  <Paragraphs>304</Paragraphs>
  <Slides>29</Slides>
  <Notes>25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29</vt:i4>
      </vt:variant>
    </vt:vector>
  </HeadingPairs>
  <TitlesOfParts>
    <vt:vector size="35" baseType="lpstr">
      <vt:lpstr>Arial</vt:lpstr>
      <vt:lpstr>Calibri</vt:lpstr>
      <vt:lpstr>Gill Sans MT</vt:lpstr>
      <vt:lpstr>Symbol</vt:lpstr>
      <vt:lpstr>Walbaum Display</vt:lpstr>
      <vt:lpstr>3DFloatVTI</vt:lpstr>
      <vt:lpstr>Python, BitBotXL</vt:lpstr>
      <vt:lpstr>Agenda</vt:lpstr>
      <vt:lpstr>Installere MU</vt:lpstr>
      <vt:lpstr>https://codewith.mu/en/download </vt:lpstr>
      <vt:lpstr>https://codewith.mu/en/download </vt:lpstr>
      <vt:lpstr>Resurser</vt:lpstr>
      <vt:lpstr>MicroBit og BitBot</vt:lpstr>
      <vt:lpstr>Bit Bot XL</vt:lpstr>
      <vt:lpstr>Bit Bot XL</vt:lpstr>
      <vt:lpstr>Bit Bot XL</vt:lpstr>
      <vt:lpstr>Bit Bot XL</vt:lpstr>
      <vt:lpstr>Bit Bot XL</vt:lpstr>
      <vt:lpstr>MicroPython</vt:lpstr>
      <vt:lpstr>Hva er MicroPython </vt:lpstr>
      <vt:lpstr>Programmere Micro:Bit fra MU</vt:lpstr>
      <vt:lpstr>Koble til Micro:Bit</vt:lpstr>
      <vt:lpstr>Programmere</vt:lpstr>
      <vt:lpstr>Programmere</vt:lpstr>
      <vt:lpstr>Programmere</vt:lpstr>
      <vt:lpstr>Programmere</vt:lpstr>
      <vt:lpstr>Programmere</vt:lpstr>
      <vt:lpstr>Oppgave!</vt:lpstr>
      <vt:lpstr>Programmere – buzzer </vt:lpstr>
      <vt:lpstr>Programmere – led på BitBot </vt:lpstr>
      <vt:lpstr>Tidslinje</vt:lpstr>
      <vt:lpstr>Innhold </vt:lpstr>
      <vt:lpstr>Innhold 2 </vt:lpstr>
      <vt:lpstr>Sammendrag</vt:lpstr>
      <vt:lpstr>Tusen takk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Python, BitBotXL</dc:title>
  <dc:creator>Viggo Andersen</dc:creator>
  <cp:lastModifiedBy>Viggo Andersen</cp:lastModifiedBy>
  <cp:revision>1</cp:revision>
  <dcterms:created xsi:type="dcterms:W3CDTF">2022-03-08T06:04:22Z</dcterms:created>
  <dcterms:modified xsi:type="dcterms:W3CDTF">2022-03-09T06:09:56Z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